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Lst>
  <p:sldSz cy="27432000" cx="36576000"/>
  <p:notesSz cx="6858000" cy="9144000"/>
  <p:embeddedFontLst>
    <p:embeddedFont>
      <p:font typeface="Helvetica Neue"/>
      <p:regular r:id="rId7"/>
      <p:bold r:id="rId8"/>
      <p:italic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0"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HelveticaNeu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font" Target="fonts/HelveticaNeue-regular.fntdata"/><Relationship Id="rId8" Type="http://schemas.openxmlformats.org/officeDocument/2006/relationships/font" Target="fonts/HelveticaNeu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23"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1143323"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78cbd5424_1_0:notes"/>
          <p:cNvSpPr txBox="1"/>
          <p:nvPr>
            <p:ph idx="1" type="body"/>
          </p:nvPr>
        </p:nvSpPr>
        <p:spPr>
          <a:xfrm>
            <a:off x="685800" y="4343381"/>
            <a:ext cx="5486400" cy="4114788"/>
          </a:xfrm>
          <a:prstGeom prst="rect">
            <a:avLst/>
          </a:prstGeom>
          <a:noFill/>
          <a:ln>
            <a:noFill/>
          </a:ln>
        </p:spPr>
        <p:txBody>
          <a:bodyPr anchorCtr="0" anchor="ctr" bIns="90275" lIns="90275" spcFirstLastPara="1" rIns="90275" wrap="square" tIns="90275">
            <a:noAutofit/>
          </a:bodyPr>
          <a:lstStyle/>
          <a:p>
            <a:pPr indent="0" lvl="0" marL="0" rtl="0" algn="l">
              <a:spcBef>
                <a:spcPts val="0"/>
              </a:spcBef>
              <a:spcAft>
                <a:spcPts val="0"/>
              </a:spcAft>
              <a:buClr>
                <a:schemeClr val="dk1"/>
              </a:buClr>
              <a:buSzPts val="1100"/>
              <a:buFont typeface="Arial"/>
              <a:buNone/>
            </a:pPr>
            <a:r>
              <a:rPr lang="en" sz="3400">
                <a:solidFill>
                  <a:schemeClr val="dk1"/>
                </a:solidFill>
              </a:rPr>
              <a:t>The design and manufacture of the s’more machine integrated several engineering techniques such as 3D printing, laser-cutting, rotary and linear motion, rack and pinions, and lead screws.</a:t>
            </a:r>
            <a:endParaRPr/>
          </a:p>
        </p:txBody>
      </p:sp>
      <p:sp>
        <p:nvSpPr>
          <p:cNvPr id="82" name="Google Shape;82;g378cbd5424_1_0:notes"/>
          <p:cNvSpPr/>
          <p:nvPr>
            <p:ph idx="2" type="sldImg"/>
          </p:nvPr>
        </p:nvSpPr>
        <p:spPr>
          <a:xfrm>
            <a:off x="1143222" y="685781"/>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246833" y="3971067"/>
            <a:ext cx="34082100" cy="10947300"/>
          </a:xfrm>
          <a:prstGeom prst="rect">
            <a:avLst/>
          </a:prstGeom>
        </p:spPr>
        <p:txBody>
          <a:bodyPr anchorCtr="0" anchor="b" bIns="404450" lIns="404450" spcFirstLastPara="1" rIns="404450" wrap="square" tIns="404450">
            <a:noAutofit/>
          </a:bodyPr>
          <a:lstStyle>
            <a:lvl1pPr lvl="0" algn="ctr">
              <a:spcBef>
                <a:spcPts val="0"/>
              </a:spcBef>
              <a:spcAft>
                <a:spcPts val="0"/>
              </a:spcAft>
              <a:buSzPts val="23000"/>
              <a:buNone/>
              <a:defRPr sz="23000"/>
            </a:lvl1pPr>
            <a:lvl2pPr lvl="1" algn="ctr">
              <a:spcBef>
                <a:spcPts val="0"/>
              </a:spcBef>
              <a:spcAft>
                <a:spcPts val="0"/>
              </a:spcAft>
              <a:buSzPts val="23000"/>
              <a:buNone/>
              <a:defRPr sz="23000"/>
            </a:lvl2pPr>
            <a:lvl3pPr lvl="2" algn="ctr">
              <a:spcBef>
                <a:spcPts val="0"/>
              </a:spcBef>
              <a:spcAft>
                <a:spcPts val="0"/>
              </a:spcAft>
              <a:buSzPts val="23000"/>
              <a:buNone/>
              <a:defRPr sz="23000"/>
            </a:lvl3pPr>
            <a:lvl4pPr lvl="3" algn="ctr">
              <a:spcBef>
                <a:spcPts val="0"/>
              </a:spcBef>
              <a:spcAft>
                <a:spcPts val="0"/>
              </a:spcAft>
              <a:buSzPts val="23000"/>
              <a:buNone/>
              <a:defRPr sz="23000"/>
            </a:lvl4pPr>
            <a:lvl5pPr lvl="4" algn="ctr">
              <a:spcBef>
                <a:spcPts val="0"/>
              </a:spcBef>
              <a:spcAft>
                <a:spcPts val="0"/>
              </a:spcAft>
              <a:buSzPts val="23000"/>
              <a:buNone/>
              <a:defRPr sz="23000"/>
            </a:lvl5pPr>
            <a:lvl6pPr lvl="5" algn="ctr">
              <a:spcBef>
                <a:spcPts val="0"/>
              </a:spcBef>
              <a:spcAft>
                <a:spcPts val="0"/>
              </a:spcAft>
              <a:buSzPts val="23000"/>
              <a:buNone/>
              <a:defRPr sz="23000"/>
            </a:lvl6pPr>
            <a:lvl7pPr lvl="6" algn="ctr">
              <a:spcBef>
                <a:spcPts val="0"/>
              </a:spcBef>
              <a:spcAft>
                <a:spcPts val="0"/>
              </a:spcAft>
              <a:buSzPts val="23000"/>
              <a:buNone/>
              <a:defRPr sz="23000"/>
            </a:lvl7pPr>
            <a:lvl8pPr lvl="7" algn="ctr">
              <a:spcBef>
                <a:spcPts val="0"/>
              </a:spcBef>
              <a:spcAft>
                <a:spcPts val="0"/>
              </a:spcAft>
              <a:buSzPts val="23000"/>
              <a:buNone/>
              <a:defRPr sz="23000"/>
            </a:lvl8pPr>
            <a:lvl9pPr lvl="8" algn="ctr">
              <a:spcBef>
                <a:spcPts val="0"/>
              </a:spcBef>
              <a:spcAft>
                <a:spcPts val="0"/>
              </a:spcAft>
              <a:buSzPts val="23000"/>
              <a:buNone/>
              <a:defRPr sz="23000"/>
            </a:lvl9pPr>
          </a:lstStyle>
          <a:p/>
        </p:txBody>
      </p:sp>
      <p:sp>
        <p:nvSpPr>
          <p:cNvPr id="11" name="Google Shape;11;p2"/>
          <p:cNvSpPr txBox="1"/>
          <p:nvPr>
            <p:ph idx="1" type="subTitle"/>
          </p:nvPr>
        </p:nvSpPr>
        <p:spPr>
          <a:xfrm>
            <a:off x="1246800" y="15115333"/>
            <a:ext cx="34082100" cy="4227300"/>
          </a:xfrm>
          <a:prstGeom prst="rect">
            <a:avLst/>
          </a:prstGeom>
        </p:spPr>
        <p:txBody>
          <a:bodyPr anchorCtr="0" anchor="t" bIns="404450" lIns="404450" spcFirstLastPara="1" rIns="404450" wrap="square" tIns="404450">
            <a:noAutofit/>
          </a:bodyPr>
          <a:lstStyle>
            <a:lvl1pPr lvl="0" algn="ctr">
              <a:lnSpc>
                <a:spcPct val="100000"/>
              </a:lnSpc>
              <a:spcBef>
                <a:spcPts val="0"/>
              </a:spcBef>
              <a:spcAft>
                <a:spcPts val="0"/>
              </a:spcAft>
              <a:buSzPts val="12400"/>
              <a:buNone/>
              <a:defRPr sz="12400"/>
            </a:lvl1pPr>
            <a:lvl2pPr lvl="1" algn="ctr">
              <a:lnSpc>
                <a:spcPct val="100000"/>
              </a:lnSpc>
              <a:spcBef>
                <a:spcPts val="0"/>
              </a:spcBef>
              <a:spcAft>
                <a:spcPts val="0"/>
              </a:spcAft>
              <a:buSzPts val="12400"/>
              <a:buNone/>
              <a:defRPr sz="12400"/>
            </a:lvl2pPr>
            <a:lvl3pPr lvl="2" algn="ctr">
              <a:lnSpc>
                <a:spcPct val="100000"/>
              </a:lnSpc>
              <a:spcBef>
                <a:spcPts val="0"/>
              </a:spcBef>
              <a:spcAft>
                <a:spcPts val="0"/>
              </a:spcAft>
              <a:buSzPts val="12400"/>
              <a:buNone/>
              <a:defRPr sz="12400"/>
            </a:lvl3pPr>
            <a:lvl4pPr lvl="3" algn="ctr">
              <a:lnSpc>
                <a:spcPct val="100000"/>
              </a:lnSpc>
              <a:spcBef>
                <a:spcPts val="0"/>
              </a:spcBef>
              <a:spcAft>
                <a:spcPts val="0"/>
              </a:spcAft>
              <a:buSzPts val="12400"/>
              <a:buNone/>
              <a:defRPr sz="12400"/>
            </a:lvl4pPr>
            <a:lvl5pPr lvl="4" algn="ctr">
              <a:lnSpc>
                <a:spcPct val="100000"/>
              </a:lnSpc>
              <a:spcBef>
                <a:spcPts val="0"/>
              </a:spcBef>
              <a:spcAft>
                <a:spcPts val="0"/>
              </a:spcAft>
              <a:buSzPts val="12400"/>
              <a:buNone/>
              <a:defRPr sz="12400"/>
            </a:lvl5pPr>
            <a:lvl6pPr lvl="5" algn="ctr">
              <a:lnSpc>
                <a:spcPct val="100000"/>
              </a:lnSpc>
              <a:spcBef>
                <a:spcPts val="0"/>
              </a:spcBef>
              <a:spcAft>
                <a:spcPts val="0"/>
              </a:spcAft>
              <a:buSzPts val="12400"/>
              <a:buNone/>
              <a:defRPr sz="12400"/>
            </a:lvl6pPr>
            <a:lvl7pPr lvl="6" algn="ctr">
              <a:lnSpc>
                <a:spcPct val="100000"/>
              </a:lnSpc>
              <a:spcBef>
                <a:spcPts val="0"/>
              </a:spcBef>
              <a:spcAft>
                <a:spcPts val="0"/>
              </a:spcAft>
              <a:buSzPts val="12400"/>
              <a:buNone/>
              <a:defRPr sz="12400"/>
            </a:lvl7pPr>
            <a:lvl8pPr lvl="7" algn="ctr">
              <a:lnSpc>
                <a:spcPct val="100000"/>
              </a:lnSpc>
              <a:spcBef>
                <a:spcPts val="0"/>
              </a:spcBef>
              <a:spcAft>
                <a:spcPts val="0"/>
              </a:spcAft>
              <a:buSzPts val="12400"/>
              <a:buNone/>
              <a:defRPr sz="12400"/>
            </a:lvl8pPr>
            <a:lvl9pPr lvl="8" algn="ctr">
              <a:lnSpc>
                <a:spcPct val="100000"/>
              </a:lnSpc>
              <a:spcBef>
                <a:spcPts val="0"/>
              </a:spcBef>
              <a:spcAft>
                <a:spcPts val="0"/>
              </a:spcAft>
              <a:buSzPts val="12400"/>
              <a:buNone/>
              <a:defRPr sz="12400"/>
            </a:lvl9pPr>
          </a:lstStyle>
          <a:p/>
        </p:txBody>
      </p:sp>
      <p:sp>
        <p:nvSpPr>
          <p:cNvPr id="12" name="Google Shape;12;p2"/>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246800" y="5899333"/>
            <a:ext cx="34082100" cy="10471800"/>
          </a:xfrm>
          <a:prstGeom prst="rect">
            <a:avLst/>
          </a:prstGeom>
        </p:spPr>
        <p:txBody>
          <a:bodyPr anchorCtr="0" anchor="b" bIns="404450" lIns="404450" spcFirstLastPara="1" rIns="404450" wrap="square" tIns="404450">
            <a:noAutofit/>
          </a:bodyPr>
          <a:lstStyle>
            <a:lvl1pPr lvl="0" algn="ctr">
              <a:spcBef>
                <a:spcPts val="0"/>
              </a:spcBef>
              <a:spcAft>
                <a:spcPts val="0"/>
              </a:spcAft>
              <a:buSzPts val="53200"/>
              <a:buNone/>
              <a:defRPr sz="53200"/>
            </a:lvl1pPr>
            <a:lvl2pPr lvl="1" algn="ctr">
              <a:spcBef>
                <a:spcPts val="0"/>
              </a:spcBef>
              <a:spcAft>
                <a:spcPts val="0"/>
              </a:spcAft>
              <a:buSzPts val="53200"/>
              <a:buNone/>
              <a:defRPr sz="53200"/>
            </a:lvl2pPr>
            <a:lvl3pPr lvl="2" algn="ctr">
              <a:spcBef>
                <a:spcPts val="0"/>
              </a:spcBef>
              <a:spcAft>
                <a:spcPts val="0"/>
              </a:spcAft>
              <a:buSzPts val="53200"/>
              <a:buNone/>
              <a:defRPr sz="53200"/>
            </a:lvl3pPr>
            <a:lvl4pPr lvl="3" algn="ctr">
              <a:spcBef>
                <a:spcPts val="0"/>
              </a:spcBef>
              <a:spcAft>
                <a:spcPts val="0"/>
              </a:spcAft>
              <a:buSzPts val="53200"/>
              <a:buNone/>
              <a:defRPr sz="53200"/>
            </a:lvl4pPr>
            <a:lvl5pPr lvl="4" algn="ctr">
              <a:spcBef>
                <a:spcPts val="0"/>
              </a:spcBef>
              <a:spcAft>
                <a:spcPts val="0"/>
              </a:spcAft>
              <a:buSzPts val="53200"/>
              <a:buNone/>
              <a:defRPr sz="53200"/>
            </a:lvl5pPr>
            <a:lvl6pPr lvl="5" algn="ctr">
              <a:spcBef>
                <a:spcPts val="0"/>
              </a:spcBef>
              <a:spcAft>
                <a:spcPts val="0"/>
              </a:spcAft>
              <a:buSzPts val="53200"/>
              <a:buNone/>
              <a:defRPr sz="53200"/>
            </a:lvl6pPr>
            <a:lvl7pPr lvl="6" algn="ctr">
              <a:spcBef>
                <a:spcPts val="0"/>
              </a:spcBef>
              <a:spcAft>
                <a:spcPts val="0"/>
              </a:spcAft>
              <a:buSzPts val="53200"/>
              <a:buNone/>
              <a:defRPr sz="53200"/>
            </a:lvl7pPr>
            <a:lvl8pPr lvl="7" algn="ctr">
              <a:spcBef>
                <a:spcPts val="0"/>
              </a:spcBef>
              <a:spcAft>
                <a:spcPts val="0"/>
              </a:spcAft>
              <a:buSzPts val="53200"/>
              <a:buNone/>
              <a:defRPr sz="53200"/>
            </a:lvl8pPr>
            <a:lvl9pPr lvl="8" algn="ctr">
              <a:spcBef>
                <a:spcPts val="0"/>
              </a:spcBef>
              <a:spcAft>
                <a:spcPts val="0"/>
              </a:spcAft>
              <a:buSzPts val="53200"/>
              <a:buNone/>
              <a:defRPr sz="53200"/>
            </a:lvl9pPr>
          </a:lstStyle>
          <a:p>
            <a:r>
              <a:t>xx%</a:t>
            </a:r>
          </a:p>
        </p:txBody>
      </p:sp>
      <p:sp>
        <p:nvSpPr>
          <p:cNvPr id="46" name="Google Shape;46;p11"/>
          <p:cNvSpPr txBox="1"/>
          <p:nvPr>
            <p:ph idx="1" type="body"/>
          </p:nvPr>
        </p:nvSpPr>
        <p:spPr>
          <a:xfrm>
            <a:off x="1246800" y="16811867"/>
            <a:ext cx="34082100" cy="6937500"/>
          </a:xfrm>
          <a:prstGeom prst="rect">
            <a:avLst/>
          </a:prstGeom>
        </p:spPr>
        <p:txBody>
          <a:bodyPr anchorCtr="0" anchor="t" bIns="404450" lIns="404450" spcFirstLastPara="1" rIns="404450" wrap="square" tIns="404450">
            <a:noAutofit/>
          </a:bodyPr>
          <a:lstStyle>
            <a:lvl1pPr indent="-736600" lvl="0" marL="457200" algn="ctr">
              <a:spcBef>
                <a:spcPts val="0"/>
              </a:spcBef>
              <a:spcAft>
                <a:spcPts val="0"/>
              </a:spcAft>
              <a:buSzPts val="8000"/>
              <a:buChar char="●"/>
              <a:defRPr/>
            </a:lvl1pPr>
            <a:lvl2pPr indent="-628650" lvl="1" marL="914400" algn="ctr">
              <a:spcBef>
                <a:spcPts val="7100"/>
              </a:spcBef>
              <a:spcAft>
                <a:spcPts val="0"/>
              </a:spcAft>
              <a:buSzPts val="6300"/>
              <a:buChar char="○"/>
              <a:defRPr/>
            </a:lvl2pPr>
            <a:lvl3pPr indent="-628650" lvl="2" marL="1371600" algn="ctr">
              <a:spcBef>
                <a:spcPts val="7100"/>
              </a:spcBef>
              <a:spcAft>
                <a:spcPts val="0"/>
              </a:spcAft>
              <a:buSzPts val="6300"/>
              <a:buChar char="■"/>
              <a:defRPr/>
            </a:lvl3pPr>
            <a:lvl4pPr indent="-628650" lvl="3" marL="1828800" algn="ctr">
              <a:spcBef>
                <a:spcPts val="7100"/>
              </a:spcBef>
              <a:spcAft>
                <a:spcPts val="0"/>
              </a:spcAft>
              <a:buSzPts val="6300"/>
              <a:buChar char="●"/>
              <a:defRPr/>
            </a:lvl4pPr>
            <a:lvl5pPr indent="-628650" lvl="4" marL="2286000" algn="ctr">
              <a:spcBef>
                <a:spcPts val="7100"/>
              </a:spcBef>
              <a:spcAft>
                <a:spcPts val="0"/>
              </a:spcAft>
              <a:buSzPts val="6300"/>
              <a:buChar char="○"/>
              <a:defRPr/>
            </a:lvl5pPr>
            <a:lvl6pPr indent="-628650" lvl="5" marL="2743200" algn="ctr">
              <a:spcBef>
                <a:spcPts val="7100"/>
              </a:spcBef>
              <a:spcAft>
                <a:spcPts val="0"/>
              </a:spcAft>
              <a:buSzPts val="6300"/>
              <a:buChar char="■"/>
              <a:defRPr/>
            </a:lvl6pPr>
            <a:lvl7pPr indent="-628650" lvl="6" marL="3200400" algn="ctr">
              <a:spcBef>
                <a:spcPts val="7100"/>
              </a:spcBef>
              <a:spcAft>
                <a:spcPts val="0"/>
              </a:spcAft>
              <a:buSzPts val="6300"/>
              <a:buChar char="●"/>
              <a:defRPr/>
            </a:lvl7pPr>
            <a:lvl8pPr indent="-628650" lvl="7" marL="3657600" algn="ctr">
              <a:spcBef>
                <a:spcPts val="7100"/>
              </a:spcBef>
              <a:spcAft>
                <a:spcPts val="0"/>
              </a:spcAft>
              <a:buSzPts val="6300"/>
              <a:buChar char="○"/>
              <a:defRPr/>
            </a:lvl8pPr>
            <a:lvl9pPr indent="-628650" lvl="8" marL="4114800" algn="ctr">
              <a:spcBef>
                <a:spcPts val="7100"/>
              </a:spcBef>
              <a:spcAft>
                <a:spcPts val="7100"/>
              </a:spcAft>
              <a:buSzPts val="6300"/>
              <a:buChar char="■"/>
              <a:defRPr/>
            </a:lvl9pPr>
          </a:lstStyle>
          <a:p/>
        </p:txBody>
      </p:sp>
      <p:sp>
        <p:nvSpPr>
          <p:cNvPr id="47" name="Google Shape;47;p11"/>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0" name="Shape 50"/>
        <p:cNvGrpSpPr/>
        <p:nvPr/>
      </p:nvGrpSpPr>
      <p:grpSpPr>
        <a:xfrm>
          <a:off x="0" y="0"/>
          <a:ext cx="0" cy="0"/>
          <a:chOff x="0" y="0"/>
          <a:chExt cx="0" cy="0"/>
        </a:xfrm>
      </p:grpSpPr>
      <p:sp>
        <p:nvSpPr>
          <p:cNvPr id="51" name="Google Shape;51;p13"/>
          <p:cNvSpPr txBox="1"/>
          <p:nvPr>
            <p:ph type="title"/>
          </p:nvPr>
        </p:nvSpPr>
        <p:spPr>
          <a:xfrm>
            <a:off x="1828272" y="1098021"/>
            <a:ext cx="32919600" cy="4572000"/>
          </a:xfrm>
          <a:prstGeom prst="rect">
            <a:avLst/>
          </a:prstGeom>
          <a:noFill/>
          <a:ln>
            <a:noFill/>
          </a:ln>
        </p:spPr>
        <p:txBody>
          <a:bodyPr anchorCtr="0" anchor="ctr" bIns="76425" lIns="76425" spcFirstLastPara="1" rIns="76425" wrap="square" tIns="76425">
            <a:noAutofit/>
          </a:bodyPr>
          <a:lstStyle>
            <a:lvl1pPr lvl="0" marR="0" rtl="0" algn="ctr">
              <a:spcBef>
                <a:spcPts val="0"/>
              </a:spcBef>
              <a:spcAft>
                <a:spcPts val="0"/>
              </a:spcAft>
              <a:buSzPts val="1200"/>
              <a:buNone/>
              <a:defRPr b="0" i="0" sz="15200" u="none" cap="none" strike="noStrike">
                <a:solidFill>
                  <a:schemeClr val="dk2"/>
                </a:solidFill>
                <a:latin typeface="Arial"/>
                <a:ea typeface="Arial"/>
                <a:cs typeface="Arial"/>
                <a:sym typeface="Arial"/>
              </a:defRPr>
            </a:lvl1pPr>
            <a:lvl2pPr lvl="1" marR="0" rtl="0" algn="ctr">
              <a:spcBef>
                <a:spcPts val="0"/>
              </a:spcBef>
              <a:spcAft>
                <a:spcPts val="0"/>
              </a:spcAft>
              <a:buSzPts val="1200"/>
              <a:buNone/>
              <a:defRPr b="0" i="0" sz="15200" u="none" cap="none" strike="noStrike">
                <a:solidFill>
                  <a:schemeClr val="dk2"/>
                </a:solidFill>
                <a:latin typeface="Arial"/>
                <a:ea typeface="Arial"/>
                <a:cs typeface="Arial"/>
                <a:sym typeface="Arial"/>
              </a:defRPr>
            </a:lvl2pPr>
            <a:lvl3pPr lvl="2" marR="0" rtl="0" algn="ctr">
              <a:spcBef>
                <a:spcPts val="0"/>
              </a:spcBef>
              <a:spcAft>
                <a:spcPts val="0"/>
              </a:spcAft>
              <a:buSzPts val="1200"/>
              <a:buNone/>
              <a:defRPr b="0" i="0" sz="15200" u="none" cap="none" strike="noStrike">
                <a:solidFill>
                  <a:schemeClr val="dk2"/>
                </a:solidFill>
                <a:latin typeface="Arial"/>
                <a:ea typeface="Arial"/>
                <a:cs typeface="Arial"/>
                <a:sym typeface="Arial"/>
              </a:defRPr>
            </a:lvl3pPr>
            <a:lvl4pPr lvl="3" marR="0" rtl="0" algn="ctr">
              <a:spcBef>
                <a:spcPts val="0"/>
              </a:spcBef>
              <a:spcAft>
                <a:spcPts val="0"/>
              </a:spcAft>
              <a:buSzPts val="1200"/>
              <a:buNone/>
              <a:defRPr b="0" i="0" sz="15200" u="none" cap="none" strike="noStrike">
                <a:solidFill>
                  <a:schemeClr val="dk2"/>
                </a:solidFill>
                <a:latin typeface="Arial"/>
                <a:ea typeface="Arial"/>
                <a:cs typeface="Arial"/>
                <a:sym typeface="Arial"/>
              </a:defRPr>
            </a:lvl4pPr>
            <a:lvl5pPr lvl="4" marR="0" rtl="0" algn="ctr">
              <a:spcBef>
                <a:spcPts val="0"/>
              </a:spcBef>
              <a:spcAft>
                <a:spcPts val="0"/>
              </a:spcAft>
              <a:buSzPts val="1200"/>
              <a:buNone/>
              <a:defRPr b="0" i="0" sz="15200" u="none" cap="none" strike="noStrike">
                <a:solidFill>
                  <a:schemeClr val="dk2"/>
                </a:solidFill>
                <a:latin typeface="Arial"/>
                <a:ea typeface="Arial"/>
                <a:cs typeface="Arial"/>
                <a:sym typeface="Arial"/>
              </a:defRPr>
            </a:lvl5pPr>
            <a:lvl6pPr lvl="5" marR="0" rtl="0" algn="ctr">
              <a:spcBef>
                <a:spcPts val="0"/>
              </a:spcBef>
              <a:spcAft>
                <a:spcPts val="0"/>
              </a:spcAft>
              <a:buSzPts val="1200"/>
              <a:buNone/>
              <a:defRPr b="0" i="0" sz="15200" u="none" cap="none" strike="noStrike">
                <a:solidFill>
                  <a:schemeClr val="dk2"/>
                </a:solidFill>
                <a:latin typeface="Arial"/>
                <a:ea typeface="Arial"/>
                <a:cs typeface="Arial"/>
                <a:sym typeface="Arial"/>
              </a:defRPr>
            </a:lvl6pPr>
            <a:lvl7pPr lvl="6" marR="0" rtl="0" algn="ctr">
              <a:spcBef>
                <a:spcPts val="0"/>
              </a:spcBef>
              <a:spcAft>
                <a:spcPts val="0"/>
              </a:spcAft>
              <a:buSzPts val="1200"/>
              <a:buNone/>
              <a:defRPr b="0" i="0" sz="15200" u="none" cap="none" strike="noStrike">
                <a:solidFill>
                  <a:schemeClr val="dk2"/>
                </a:solidFill>
                <a:latin typeface="Arial"/>
                <a:ea typeface="Arial"/>
                <a:cs typeface="Arial"/>
                <a:sym typeface="Arial"/>
              </a:defRPr>
            </a:lvl7pPr>
            <a:lvl8pPr lvl="7" marR="0" rtl="0" algn="ctr">
              <a:spcBef>
                <a:spcPts val="0"/>
              </a:spcBef>
              <a:spcAft>
                <a:spcPts val="0"/>
              </a:spcAft>
              <a:buSzPts val="1200"/>
              <a:buNone/>
              <a:defRPr b="0" i="0" sz="15200" u="none" cap="none" strike="noStrike">
                <a:solidFill>
                  <a:schemeClr val="dk2"/>
                </a:solidFill>
                <a:latin typeface="Arial"/>
                <a:ea typeface="Arial"/>
                <a:cs typeface="Arial"/>
                <a:sym typeface="Arial"/>
              </a:defRPr>
            </a:lvl8pPr>
            <a:lvl9pPr lvl="8" marR="0" rtl="0" algn="ctr">
              <a:spcBef>
                <a:spcPts val="0"/>
              </a:spcBef>
              <a:spcAft>
                <a:spcPts val="0"/>
              </a:spcAft>
              <a:buSzPts val="1200"/>
              <a:buNone/>
              <a:defRPr b="0" i="0" sz="15200" u="none" cap="none" strike="noStrike">
                <a:solidFill>
                  <a:schemeClr val="dk2"/>
                </a:solidFill>
                <a:latin typeface="Arial"/>
                <a:ea typeface="Arial"/>
                <a:cs typeface="Arial"/>
                <a:sym typeface="Arial"/>
              </a:defRPr>
            </a:lvl9pPr>
          </a:lstStyle>
          <a:p/>
        </p:txBody>
      </p:sp>
      <p:sp>
        <p:nvSpPr>
          <p:cNvPr id="52" name="Google Shape;52;p13"/>
          <p:cNvSpPr txBox="1"/>
          <p:nvPr>
            <p:ph idx="1" type="body"/>
          </p:nvPr>
        </p:nvSpPr>
        <p:spPr>
          <a:xfrm>
            <a:off x="1828272" y="6400271"/>
            <a:ext cx="16396200" cy="8989200"/>
          </a:xfrm>
          <a:prstGeom prst="rect">
            <a:avLst/>
          </a:prstGeom>
          <a:noFill/>
          <a:ln>
            <a:noFill/>
          </a:ln>
        </p:spPr>
        <p:txBody>
          <a:bodyPr anchorCtr="0" anchor="t" bIns="76425" lIns="76425" spcFirstLastPara="1" rIns="76425" wrap="square" tIns="76425">
            <a:noAutofit/>
          </a:bodyPr>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Arial"/>
                <a:ea typeface="Arial"/>
                <a:cs typeface="Arial"/>
                <a:sym typeface="Arial"/>
              </a:defRPr>
            </a:lvl1pPr>
            <a:lvl2pPr indent="-838200" lvl="1" marL="914400" marR="0" rtl="0" algn="l">
              <a:spcBef>
                <a:spcPts val="20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755650" lvl="2" marL="1371600" marR="0" rtl="0" algn="l">
              <a:spcBef>
                <a:spcPts val="1600"/>
              </a:spcBef>
              <a:spcAft>
                <a:spcPts val="0"/>
              </a:spcAft>
              <a:buClr>
                <a:schemeClr val="dk1"/>
              </a:buClr>
              <a:buSzPts val="8300"/>
              <a:buFont typeface="Arial"/>
              <a:buChar char="•"/>
              <a:defRPr b="0" i="0" sz="8300" u="none" cap="none" strike="noStrike">
                <a:solidFill>
                  <a:schemeClr val="dk1"/>
                </a:solidFill>
                <a:latin typeface="Arial"/>
                <a:ea typeface="Arial"/>
                <a:cs typeface="Arial"/>
                <a:sym typeface="Arial"/>
              </a:defRPr>
            </a:lvl3pPr>
            <a:lvl4pPr indent="-660400" lvl="3" marL="18288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4pPr>
            <a:lvl5pPr indent="-660400" lvl="4" marL="22860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5pPr>
            <a:lvl6pPr indent="-660400" lvl="5" marL="27432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6pPr>
            <a:lvl7pPr indent="-660400" lvl="6" marL="32004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7pPr>
            <a:lvl8pPr indent="-660400" lvl="7" marL="36576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8pPr>
            <a:lvl9pPr indent="-660400" lvl="8" marL="41148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9pPr>
          </a:lstStyle>
          <a:p/>
        </p:txBody>
      </p:sp>
      <p:sp>
        <p:nvSpPr>
          <p:cNvPr id="53" name="Google Shape;53;p13"/>
          <p:cNvSpPr txBox="1"/>
          <p:nvPr>
            <p:ph idx="2" type="body"/>
          </p:nvPr>
        </p:nvSpPr>
        <p:spPr>
          <a:xfrm>
            <a:off x="18351501" y="6400271"/>
            <a:ext cx="16396200" cy="8989200"/>
          </a:xfrm>
          <a:prstGeom prst="rect">
            <a:avLst/>
          </a:prstGeom>
          <a:noFill/>
          <a:ln>
            <a:noFill/>
          </a:ln>
        </p:spPr>
        <p:txBody>
          <a:bodyPr anchorCtr="0" anchor="t" bIns="76425" lIns="76425" spcFirstLastPara="1" rIns="76425" wrap="square" tIns="76425">
            <a:noAutofit/>
          </a:bodyPr>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Arial"/>
                <a:ea typeface="Arial"/>
                <a:cs typeface="Arial"/>
                <a:sym typeface="Arial"/>
              </a:defRPr>
            </a:lvl1pPr>
            <a:lvl2pPr indent="-838200" lvl="1" marL="914400" marR="0" rtl="0" algn="l">
              <a:spcBef>
                <a:spcPts val="20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755650" lvl="2" marL="1371600" marR="0" rtl="0" algn="l">
              <a:spcBef>
                <a:spcPts val="1600"/>
              </a:spcBef>
              <a:spcAft>
                <a:spcPts val="0"/>
              </a:spcAft>
              <a:buClr>
                <a:schemeClr val="dk1"/>
              </a:buClr>
              <a:buSzPts val="8300"/>
              <a:buFont typeface="Arial"/>
              <a:buChar char="•"/>
              <a:defRPr b="0" i="0" sz="8300" u="none" cap="none" strike="noStrike">
                <a:solidFill>
                  <a:schemeClr val="dk1"/>
                </a:solidFill>
                <a:latin typeface="Arial"/>
                <a:ea typeface="Arial"/>
                <a:cs typeface="Arial"/>
                <a:sym typeface="Arial"/>
              </a:defRPr>
            </a:lvl3pPr>
            <a:lvl4pPr indent="-660400" lvl="3" marL="18288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4pPr>
            <a:lvl5pPr indent="-660400" lvl="4" marL="22860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5pPr>
            <a:lvl6pPr indent="-660400" lvl="5" marL="27432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6pPr>
            <a:lvl7pPr indent="-660400" lvl="6" marL="32004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7pPr>
            <a:lvl8pPr indent="-660400" lvl="7" marL="36576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8pPr>
            <a:lvl9pPr indent="-660400" lvl="8" marL="41148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9pPr>
          </a:lstStyle>
          <a:p/>
        </p:txBody>
      </p:sp>
      <p:sp>
        <p:nvSpPr>
          <p:cNvPr id="54" name="Google Shape;54;p13"/>
          <p:cNvSpPr txBox="1"/>
          <p:nvPr>
            <p:ph idx="3" type="body"/>
          </p:nvPr>
        </p:nvSpPr>
        <p:spPr>
          <a:xfrm>
            <a:off x="1828272" y="15516490"/>
            <a:ext cx="16396200" cy="8989200"/>
          </a:xfrm>
          <a:prstGeom prst="rect">
            <a:avLst/>
          </a:prstGeom>
          <a:noFill/>
          <a:ln>
            <a:noFill/>
          </a:ln>
        </p:spPr>
        <p:txBody>
          <a:bodyPr anchorCtr="0" anchor="t" bIns="76425" lIns="76425" spcFirstLastPara="1" rIns="76425" wrap="square" tIns="76425">
            <a:noAutofit/>
          </a:bodyPr>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Arial"/>
                <a:ea typeface="Arial"/>
                <a:cs typeface="Arial"/>
                <a:sym typeface="Arial"/>
              </a:defRPr>
            </a:lvl1pPr>
            <a:lvl2pPr indent="-838200" lvl="1" marL="914400" marR="0" rtl="0" algn="l">
              <a:spcBef>
                <a:spcPts val="20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755650" lvl="2" marL="1371600" marR="0" rtl="0" algn="l">
              <a:spcBef>
                <a:spcPts val="1600"/>
              </a:spcBef>
              <a:spcAft>
                <a:spcPts val="0"/>
              </a:spcAft>
              <a:buClr>
                <a:schemeClr val="dk1"/>
              </a:buClr>
              <a:buSzPts val="8300"/>
              <a:buFont typeface="Arial"/>
              <a:buChar char="•"/>
              <a:defRPr b="0" i="0" sz="8300" u="none" cap="none" strike="noStrike">
                <a:solidFill>
                  <a:schemeClr val="dk1"/>
                </a:solidFill>
                <a:latin typeface="Arial"/>
                <a:ea typeface="Arial"/>
                <a:cs typeface="Arial"/>
                <a:sym typeface="Arial"/>
              </a:defRPr>
            </a:lvl3pPr>
            <a:lvl4pPr indent="-660400" lvl="3" marL="18288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4pPr>
            <a:lvl5pPr indent="-660400" lvl="4" marL="22860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5pPr>
            <a:lvl6pPr indent="-660400" lvl="5" marL="27432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6pPr>
            <a:lvl7pPr indent="-660400" lvl="6" marL="32004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7pPr>
            <a:lvl8pPr indent="-660400" lvl="7" marL="36576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8pPr>
            <a:lvl9pPr indent="-660400" lvl="8" marL="41148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9pPr>
          </a:lstStyle>
          <a:p/>
        </p:txBody>
      </p:sp>
      <p:sp>
        <p:nvSpPr>
          <p:cNvPr id="55" name="Google Shape;55;p13"/>
          <p:cNvSpPr txBox="1"/>
          <p:nvPr>
            <p:ph idx="4" type="body"/>
          </p:nvPr>
        </p:nvSpPr>
        <p:spPr>
          <a:xfrm>
            <a:off x="18351501" y="15516490"/>
            <a:ext cx="16396200" cy="8989200"/>
          </a:xfrm>
          <a:prstGeom prst="rect">
            <a:avLst/>
          </a:prstGeom>
          <a:noFill/>
          <a:ln>
            <a:noFill/>
          </a:ln>
        </p:spPr>
        <p:txBody>
          <a:bodyPr anchorCtr="0" anchor="t" bIns="76425" lIns="76425" spcFirstLastPara="1" rIns="76425" wrap="square" tIns="76425">
            <a:noAutofit/>
          </a:bodyPr>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Arial"/>
                <a:ea typeface="Arial"/>
                <a:cs typeface="Arial"/>
                <a:sym typeface="Arial"/>
              </a:defRPr>
            </a:lvl1pPr>
            <a:lvl2pPr indent="-838200" lvl="1" marL="914400" marR="0" rtl="0" algn="l">
              <a:spcBef>
                <a:spcPts val="20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755650" lvl="2" marL="1371600" marR="0" rtl="0" algn="l">
              <a:spcBef>
                <a:spcPts val="1600"/>
              </a:spcBef>
              <a:spcAft>
                <a:spcPts val="0"/>
              </a:spcAft>
              <a:buClr>
                <a:schemeClr val="dk1"/>
              </a:buClr>
              <a:buSzPts val="8300"/>
              <a:buFont typeface="Arial"/>
              <a:buChar char="•"/>
              <a:defRPr b="0" i="0" sz="8300" u="none" cap="none" strike="noStrike">
                <a:solidFill>
                  <a:schemeClr val="dk1"/>
                </a:solidFill>
                <a:latin typeface="Arial"/>
                <a:ea typeface="Arial"/>
                <a:cs typeface="Arial"/>
                <a:sym typeface="Arial"/>
              </a:defRPr>
            </a:lvl3pPr>
            <a:lvl4pPr indent="-660400" lvl="3" marL="18288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4pPr>
            <a:lvl5pPr indent="-660400" lvl="4" marL="22860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5pPr>
            <a:lvl6pPr indent="-660400" lvl="5" marL="27432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6pPr>
            <a:lvl7pPr indent="-660400" lvl="6" marL="32004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7pPr>
            <a:lvl8pPr indent="-660400" lvl="7" marL="36576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8pPr>
            <a:lvl9pPr indent="-660400" lvl="8" marL="4114800" marR="0" rtl="0" algn="l">
              <a:spcBef>
                <a:spcPts val="1400"/>
              </a:spcBef>
              <a:spcAft>
                <a:spcPts val="0"/>
              </a:spcAft>
              <a:buClr>
                <a:schemeClr val="dk1"/>
              </a:buClr>
              <a:buSzPts val="6800"/>
              <a:buFont typeface="Arial"/>
              <a:buChar char="»"/>
              <a:defRPr b="0" i="0" sz="6800" u="none" cap="none" strike="noStrike">
                <a:solidFill>
                  <a:schemeClr val="dk1"/>
                </a:solidFill>
                <a:latin typeface="Arial"/>
                <a:ea typeface="Arial"/>
                <a:cs typeface="Arial"/>
                <a:sym typeface="Arial"/>
              </a:defRPr>
            </a:lvl9pPr>
          </a:lstStyle>
          <a:p/>
        </p:txBody>
      </p:sp>
      <p:sp>
        <p:nvSpPr>
          <p:cNvPr id="56" name="Google Shape;56;p13"/>
          <p:cNvSpPr txBox="1"/>
          <p:nvPr>
            <p:ph idx="10" type="dt"/>
          </p:nvPr>
        </p:nvSpPr>
        <p:spPr>
          <a:xfrm>
            <a:off x="1828271" y="24981958"/>
            <a:ext cx="8535600" cy="1905000"/>
          </a:xfrm>
          <a:prstGeom prst="rect">
            <a:avLst/>
          </a:prstGeom>
          <a:noFill/>
          <a:ln>
            <a:noFill/>
          </a:ln>
        </p:spPr>
        <p:txBody>
          <a:bodyPr anchorCtr="0" anchor="t" bIns="76425" lIns="76425" spcFirstLastPara="1" rIns="76425" wrap="square" tIns="76425">
            <a:noAutofit/>
          </a:bodyPr>
          <a:lstStyle>
            <a:lvl1pPr lvl="0" marR="0" rtl="0" algn="l">
              <a:spcBef>
                <a:spcPts val="0"/>
              </a:spcBef>
              <a:spcAft>
                <a:spcPts val="0"/>
              </a:spcAft>
              <a:buSzPts val="1200"/>
              <a:buNone/>
              <a:defRPr b="0" i="0" sz="4800" u="none" cap="none" strike="noStrike">
                <a:solidFill>
                  <a:schemeClr val="dk1"/>
                </a:solidFill>
                <a:latin typeface="Arial"/>
                <a:ea typeface="Arial"/>
                <a:cs typeface="Arial"/>
                <a:sym typeface="Arial"/>
              </a:defRPr>
            </a:lvl1pPr>
            <a:lvl2pPr lvl="1" marR="0" rtl="0" algn="ctr">
              <a:spcBef>
                <a:spcPts val="0"/>
              </a:spcBef>
              <a:spcAft>
                <a:spcPts val="0"/>
              </a:spcAft>
              <a:buSzPts val="1200"/>
              <a:buNone/>
              <a:defRPr b="1" i="0" sz="3600" u="none" cap="none" strike="noStrike">
                <a:solidFill>
                  <a:srgbClr val="FF9900"/>
                </a:solidFill>
                <a:latin typeface="Arial"/>
                <a:ea typeface="Arial"/>
                <a:cs typeface="Arial"/>
                <a:sym typeface="Arial"/>
              </a:defRPr>
            </a:lvl2pPr>
            <a:lvl3pPr lvl="2" marR="0" rtl="0" algn="ctr">
              <a:spcBef>
                <a:spcPts val="0"/>
              </a:spcBef>
              <a:spcAft>
                <a:spcPts val="0"/>
              </a:spcAft>
              <a:buSzPts val="1200"/>
              <a:buNone/>
              <a:defRPr b="1" i="0" sz="3600" u="none" cap="none" strike="noStrike">
                <a:solidFill>
                  <a:srgbClr val="FF9900"/>
                </a:solidFill>
                <a:latin typeface="Arial"/>
                <a:ea typeface="Arial"/>
                <a:cs typeface="Arial"/>
                <a:sym typeface="Arial"/>
              </a:defRPr>
            </a:lvl3pPr>
            <a:lvl4pPr lvl="3" marR="0" rtl="0" algn="ctr">
              <a:spcBef>
                <a:spcPts val="0"/>
              </a:spcBef>
              <a:spcAft>
                <a:spcPts val="0"/>
              </a:spcAft>
              <a:buSzPts val="1200"/>
              <a:buNone/>
              <a:defRPr b="1" i="0" sz="3600" u="none" cap="none" strike="noStrike">
                <a:solidFill>
                  <a:srgbClr val="FF9900"/>
                </a:solidFill>
                <a:latin typeface="Arial"/>
                <a:ea typeface="Arial"/>
                <a:cs typeface="Arial"/>
                <a:sym typeface="Arial"/>
              </a:defRPr>
            </a:lvl4pPr>
            <a:lvl5pPr lvl="4" marR="0" rtl="0" algn="ctr">
              <a:spcBef>
                <a:spcPts val="0"/>
              </a:spcBef>
              <a:spcAft>
                <a:spcPts val="0"/>
              </a:spcAft>
              <a:buSzPts val="1200"/>
              <a:buNone/>
              <a:defRPr b="1" i="0" sz="3600" u="none" cap="none" strike="noStrike">
                <a:solidFill>
                  <a:srgbClr val="FF9900"/>
                </a:solidFill>
                <a:latin typeface="Arial"/>
                <a:ea typeface="Arial"/>
                <a:cs typeface="Arial"/>
                <a:sym typeface="Arial"/>
              </a:defRPr>
            </a:lvl5pPr>
            <a:lvl6pPr lvl="5" marR="0" rtl="0" algn="l">
              <a:spcBef>
                <a:spcPts val="0"/>
              </a:spcBef>
              <a:spcAft>
                <a:spcPts val="0"/>
              </a:spcAft>
              <a:buSzPts val="1200"/>
              <a:buNone/>
              <a:defRPr b="1" i="0" sz="3600" u="none" cap="none" strike="noStrike">
                <a:solidFill>
                  <a:srgbClr val="FF9900"/>
                </a:solidFill>
                <a:latin typeface="Arial"/>
                <a:ea typeface="Arial"/>
                <a:cs typeface="Arial"/>
                <a:sym typeface="Arial"/>
              </a:defRPr>
            </a:lvl6pPr>
            <a:lvl7pPr lvl="6" marR="0" rtl="0" algn="l">
              <a:spcBef>
                <a:spcPts val="0"/>
              </a:spcBef>
              <a:spcAft>
                <a:spcPts val="0"/>
              </a:spcAft>
              <a:buSzPts val="1200"/>
              <a:buNone/>
              <a:defRPr b="1" i="0" sz="3600" u="none" cap="none" strike="noStrike">
                <a:solidFill>
                  <a:srgbClr val="FF9900"/>
                </a:solidFill>
                <a:latin typeface="Arial"/>
                <a:ea typeface="Arial"/>
                <a:cs typeface="Arial"/>
                <a:sym typeface="Arial"/>
              </a:defRPr>
            </a:lvl7pPr>
            <a:lvl8pPr lvl="7" marR="0" rtl="0" algn="l">
              <a:spcBef>
                <a:spcPts val="0"/>
              </a:spcBef>
              <a:spcAft>
                <a:spcPts val="0"/>
              </a:spcAft>
              <a:buSzPts val="1200"/>
              <a:buNone/>
              <a:defRPr b="1" i="0" sz="3600" u="none" cap="none" strike="noStrike">
                <a:solidFill>
                  <a:srgbClr val="FF9900"/>
                </a:solidFill>
                <a:latin typeface="Arial"/>
                <a:ea typeface="Arial"/>
                <a:cs typeface="Arial"/>
                <a:sym typeface="Arial"/>
              </a:defRPr>
            </a:lvl8pPr>
            <a:lvl9pPr lvl="8" marR="0" rtl="0" algn="l">
              <a:spcBef>
                <a:spcPts val="0"/>
              </a:spcBef>
              <a:spcAft>
                <a:spcPts val="0"/>
              </a:spcAft>
              <a:buSzPts val="1200"/>
              <a:buNone/>
              <a:defRPr b="1" i="0" sz="3600" u="none" cap="none" strike="noStrike">
                <a:solidFill>
                  <a:srgbClr val="FF9900"/>
                </a:solidFill>
                <a:latin typeface="Arial"/>
                <a:ea typeface="Arial"/>
                <a:cs typeface="Arial"/>
                <a:sym typeface="Arial"/>
              </a:defRPr>
            </a:lvl9pPr>
          </a:lstStyle>
          <a:p/>
        </p:txBody>
      </p:sp>
      <p:sp>
        <p:nvSpPr>
          <p:cNvPr id="57" name="Google Shape;57;p13"/>
          <p:cNvSpPr txBox="1"/>
          <p:nvPr>
            <p:ph idx="11" type="ftr"/>
          </p:nvPr>
        </p:nvSpPr>
        <p:spPr>
          <a:xfrm>
            <a:off x="12496271" y="24981958"/>
            <a:ext cx="11583600" cy="1905000"/>
          </a:xfrm>
          <a:prstGeom prst="rect">
            <a:avLst/>
          </a:prstGeom>
          <a:noFill/>
          <a:ln>
            <a:noFill/>
          </a:ln>
        </p:spPr>
        <p:txBody>
          <a:bodyPr anchorCtr="0" anchor="t" bIns="76425" lIns="76425" spcFirstLastPara="1" rIns="76425" wrap="square" tIns="76425">
            <a:noAutofit/>
          </a:bodyPr>
          <a:lstStyle>
            <a:lvl1pPr lvl="0" marR="0" rtl="0" algn="ctr">
              <a:spcBef>
                <a:spcPts val="0"/>
              </a:spcBef>
              <a:spcAft>
                <a:spcPts val="0"/>
              </a:spcAft>
              <a:buSzPts val="1200"/>
              <a:buNone/>
              <a:defRPr b="0" i="0" sz="4800" u="none" cap="none" strike="noStrike">
                <a:solidFill>
                  <a:schemeClr val="dk1"/>
                </a:solidFill>
                <a:latin typeface="Arial"/>
                <a:ea typeface="Arial"/>
                <a:cs typeface="Arial"/>
                <a:sym typeface="Arial"/>
              </a:defRPr>
            </a:lvl1pPr>
            <a:lvl2pPr lvl="1" marR="0" rtl="0" algn="ctr">
              <a:spcBef>
                <a:spcPts val="0"/>
              </a:spcBef>
              <a:spcAft>
                <a:spcPts val="0"/>
              </a:spcAft>
              <a:buSzPts val="1200"/>
              <a:buNone/>
              <a:defRPr b="1" i="0" sz="3600" u="none" cap="none" strike="noStrike">
                <a:solidFill>
                  <a:srgbClr val="FF9900"/>
                </a:solidFill>
                <a:latin typeface="Arial"/>
                <a:ea typeface="Arial"/>
                <a:cs typeface="Arial"/>
                <a:sym typeface="Arial"/>
              </a:defRPr>
            </a:lvl2pPr>
            <a:lvl3pPr lvl="2" marR="0" rtl="0" algn="ctr">
              <a:spcBef>
                <a:spcPts val="0"/>
              </a:spcBef>
              <a:spcAft>
                <a:spcPts val="0"/>
              </a:spcAft>
              <a:buSzPts val="1200"/>
              <a:buNone/>
              <a:defRPr b="1" i="0" sz="3600" u="none" cap="none" strike="noStrike">
                <a:solidFill>
                  <a:srgbClr val="FF9900"/>
                </a:solidFill>
                <a:latin typeface="Arial"/>
                <a:ea typeface="Arial"/>
                <a:cs typeface="Arial"/>
                <a:sym typeface="Arial"/>
              </a:defRPr>
            </a:lvl3pPr>
            <a:lvl4pPr lvl="3" marR="0" rtl="0" algn="ctr">
              <a:spcBef>
                <a:spcPts val="0"/>
              </a:spcBef>
              <a:spcAft>
                <a:spcPts val="0"/>
              </a:spcAft>
              <a:buSzPts val="1200"/>
              <a:buNone/>
              <a:defRPr b="1" i="0" sz="3600" u="none" cap="none" strike="noStrike">
                <a:solidFill>
                  <a:srgbClr val="FF9900"/>
                </a:solidFill>
                <a:latin typeface="Arial"/>
                <a:ea typeface="Arial"/>
                <a:cs typeface="Arial"/>
                <a:sym typeface="Arial"/>
              </a:defRPr>
            </a:lvl4pPr>
            <a:lvl5pPr lvl="4" marR="0" rtl="0" algn="ctr">
              <a:spcBef>
                <a:spcPts val="0"/>
              </a:spcBef>
              <a:spcAft>
                <a:spcPts val="0"/>
              </a:spcAft>
              <a:buSzPts val="1200"/>
              <a:buNone/>
              <a:defRPr b="1" i="0" sz="3600" u="none" cap="none" strike="noStrike">
                <a:solidFill>
                  <a:srgbClr val="FF9900"/>
                </a:solidFill>
                <a:latin typeface="Arial"/>
                <a:ea typeface="Arial"/>
                <a:cs typeface="Arial"/>
                <a:sym typeface="Arial"/>
              </a:defRPr>
            </a:lvl5pPr>
            <a:lvl6pPr lvl="5" marR="0" rtl="0" algn="l">
              <a:spcBef>
                <a:spcPts val="0"/>
              </a:spcBef>
              <a:spcAft>
                <a:spcPts val="0"/>
              </a:spcAft>
              <a:buSzPts val="1200"/>
              <a:buNone/>
              <a:defRPr b="1" i="0" sz="3600" u="none" cap="none" strike="noStrike">
                <a:solidFill>
                  <a:srgbClr val="FF9900"/>
                </a:solidFill>
                <a:latin typeface="Arial"/>
                <a:ea typeface="Arial"/>
                <a:cs typeface="Arial"/>
                <a:sym typeface="Arial"/>
              </a:defRPr>
            </a:lvl6pPr>
            <a:lvl7pPr lvl="6" marR="0" rtl="0" algn="l">
              <a:spcBef>
                <a:spcPts val="0"/>
              </a:spcBef>
              <a:spcAft>
                <a:spcPts val="0"/>
              </a:spcAft>
              <a:buSzPts val="1200"/>
              <a:buNone/>
              <a:defRPr b="1" i="0" sz="3600" u="none" cap="none" strike="noStrike">
                <a:solidFill>
                  <a:srgbClr val="FF9900"/>
                </a:solidFill>
                <a:latin typeface="Arial"/>
                <a:ea typeface="Arial"/>
                <a:cs typeface="Arial"/>
                <a:sym typeface="Arial"/>
              </a:defRPr>
            </a:lvl7pPr>
            <a:lvl8pPr lvl="7" marR="0" rtl="0" algn="l">
              <a:spcBef>
                <a:spcPts val="0"/>
              </a:spcBef>
              <a:spcAft>
                <a:spcPts val="0"/>
              </a:spcAft>
              <a:buSzPts val="1200"/>
              <a:buNone/>
              <a:defRPr b="1" i="0" sz="3600" u="none" cap="none" strike="noStrike">
                <a:solidFill>
                  <a:srgbClr val="FF9900"/>
                </a:solidFill>
                <a:latin typeface="Arial"/>
                <a:ea typeface="Arial"/>
                <a:cs typeface="Arial"/>
                <a:sym typeface="Arial"/>
              </a:defRPr>
            </a:lvl8pPr>
            <a:lvl9pPr lvl="8" marR="0" rtl="0" algn="l">
              <a:spcBef>
                <a:spcPts val="0"/>
              </a:spcBef>
              <a:spcAft>
                <a:spcPts val="0"/>
              </a:spcAft>
              <a:buSzPts val="1200"/>
              <a:buNone/>
              <a:defRPr b="1" i="0" sz="3600" u="none" cap="none" strike="noStrike">
                <a:solidFill>
                  <a:srgbClr val="FF9900"/>
                </a:solidFill>
                <a:latin typeface="Arial"/>
                <a:ea typeface="Arial"/>
                <a:cs typeface="Arial"/>
                <a:sym typeface="Arial"/>
              </a:defRPr>
            </a:lvl9pPr>
          </a:lstStyle>
          <a:p/>
        </p:txBody>
      </p:sp>
      <p:sp>
        <p:nvSpPr>
          <p:cNvPr id="58" name="Google Shape;58;p13"/>
          <p:cNvSpPr txBox="1"/>
          <p:nvPr>
            <p:ph idx="12" type="sldNum"/>
          </p:nvPr>
        </p:nvSpPr>
        <p:spPr>
          <a:xfrm>
            <a:off x="26212271" y="24981958"/>
            <a:ext cx="8535600" cy="1905000"/>
          </a:xfrm>
          <a:prstGeom prst="rect">
            <a:avLst/>
          </a:prstGeom>
          <a:noFill/>
          <a:ln>
            <a:noFill/>
          </a:ln>
        </p:spPr>
        <p:txBody>
          <a:bodyPr anchorCtr="0" anchor="t" bIns="157225" lIns="314450" spcFirstLastPara="1" rIns="314450" wrap="square" tIns="157225">
            <a:noAutofit/>
          </a:bodyPr>
          <a:lstStyle>
            <a:lvl1pPr indent="0" lvl="0" marL="0" marR="0" rtl="0" algn="r">
              <a:spcBef>
                <a:spcPts val="0"/>
              </a:spcBef>
              <a:spcAft>
                <a:spcPts val="0"/>
              </a:spcAft>
              <a:buNone/>
              <a:defRPr b="0" i="0" sz="48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48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48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48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48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48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48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48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4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246800" y="11471200"/>
            <a:ext cx="34082100" cy="4489500"/>
          </a:xfrm>
          <a:prstGeom prst="rect">
            <a:avLst/>
          </a:prstGeom>
        </p:spPr>
        <p:txBody>
          <a:bodyPr anchorCtr="0" anchor="ctr" bIns="404450" lIns="404450" spcFirstLastPara="1" rIns="404450" wrap="square" tIns="40445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p:txBody>
      </p:sp>
      <p:sp>
        <p:nvSpPr>
          <p:cNvPr id="15" name="Google Shape;15;p3"/>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246800" y="2373467"/>
            <a:ext cx="34082100" cy="3054600"/>
          </a:xfrm>
          <a:prstGeom prst="rect">
            <a:avLst/>
          </a:prstGeom>
        </p:spPr>
        <p:txBody>
          <a:bodyPr anchorCtr="0" anchor="t" bIns="404450" lIns="404450" spcFirstLastPara="1" rIns="404450" wrap="square" tIns="404450">
            <a:noAutofit/>
          </a:bodyPr>
          <a:lstStyle>
            <a:lvl1pPr lvl="0">
              <a:spcBef>
                <a:spcPts val="0"/>
              </a:spcBef>
              <a:spcAft>
                <a:spcPts val="0"/>
              </a:spcAft>
              <a:buSzPts val="12400"/>
              <a:buNone/>
              <a:defRPr/>
            </a:lvl1pPr>
            <a:lvl2pPr lvl="1">
              <a:spcBef>
                <a:spcPts val="0"/>
              </a:spcBef>
              <a:spcAft>
                <a:spcPts val="0"/>
              </a:spcAft>
              <a:buSzPts val="12400"/>
              <a:buNone/>
              <a:defRPr/>
            </a:lvl2pPr>
            <a:lvl3pPr lvl="2">
              <a:spcBef>
                <a:spcPts val="0"/>
              </a:spcBef>
              <a:spcAft>
                <a:spcPts val="0"/>
              </a:spcAft>
              <a:buSzPts val="12400"/>
              <a:buNone/>
              <a:defRPr/>
            </a:lvl3pPr>
            <a:lvl4pPr lvl="3">
              <a:spcBef>
                <a:spcPts val="0"/>
              </a:spcBef>
              <a:spcAft>
                <a:spcPts val="0"/>
              </a:spcAft>
              <a:buSzPts val="12400"/>
              <a:buNone/>
              <a:defRPr/>
            </a:lvl4pPr>
            <a:lvl5pPr lvl="4">
              <a:spcBef>
                <a:spcPts val="0"/>
              </a:spcBef>
              <a:spcAft>
                <a:spcPts val="0"/>
              </a:spcAft>
              <a:buSzPts val="12400"/>
              <a:buNone/>
              <a:defRPr/>
            </a:lvl5pPr>
            <a:lvl6pPr lvl="5">
              <a:spcBef>
                <a:spcPts val="0"/>
              </a:spcBef>
              <a:spcAft>
                <a:spcPts val="0"/>
              </a:spcAft>
              <a:buSzPts val="12400"/>
              <a:buNone/>
              <a:defRPr/>
            </a:lvl6pPr>
            <a:lvl7pPr lvl="6">
              <a:spcBef>
                <a:spcPts val="0"/>
              </a:spcBef>
              <a:spcAft>
                <a:spcPts val="0"/>
              </a:spcAft>
              <a:buSzPts val="12400"/>
              <a:buNone/>
              <a:defRPr/>
            </a:lvl7pPr>
            <a:lvl8pPr lvl="7">
              <a:spcBef>
                <a:spcPts val="0"/>
              </a:spcBef>
              <a:spcAft>
                <a:spcPts val="0"/>
              </a:spcAft>
              <a:buSzPts val="12400"/>
              <a:buNone/>
              <a:defRPr/>
            </a:lvl8pPr>
            <a:lvl9pPr lvl="8">
              <a:spcBef>
                <a:spcPts val="0"/>
              </a:spcBef>
              <a:spcAft>
                <a:spcPts val="0"/>
              </a:spcAft>
              <a:buSzPts val="12400"/>
              <a:buNone/>
              <a:defRPr/>
            </a:lvl9pPr>
          </a:lstStyle>
          <a:p/>
        </p:txBody>
      </p:sp>
      <p:sp>
        <p:nvSpPr>
          <p:cNvPr id="18" name="Google Shape;18;p4"/>
          <p:cNvSpPr txBox="1"/>
          <p:nvPr>
            <p:ph idx="1" type="body"/>
          </p:nvPr>
        </p:nvSpPr>
        <p:spPr>
          <a:xfrm>
            <a:off x="1246800" y="6146533"/>
            <a:ext cx="34082100" cy="18221100"/>
          </a:xfrm>
          <a:prstGeom prst="rect">
            <a:avLst/>
          </a:prstGeom>
        </p:spPr>
        <p:txBody>
          <a:bodyPr anchorCtr="0" anchor="t" bIns="404450" lIns="404450" spcFirstLastPara="1" rIns="404450" wrap="square" tIns="404450">
            <a:noAutofit/>
          </a:bodyPr>
          <a:lstStyle>
            <a:lvl1pPr indent="-736600" lvl="0" marL="457200">
              <a:spcBef>
                <a:spcPts val="0"/>
              </a:spcBef>
              <a:spcAft>
                <a:spcPts val="0"/>
              </a:spcAft>
              <a:buSzPts val="8000"/>
              <a:buChar char="●"/>
              <a:defRPr/>
            </a:lvl1pPr>
            <a:lvl2pPr indent="-628650" lvl="1" marL="914400">
              <a:spcBef>
                <a:spcPts val="7100"/>
              </a:spcBef>
              <a:spcAft>
                <a:spcPts val="0"/>
              </a:spcAft>
              <a:buSzPts val="6300"/>
              <a:buChar char="○"/>
              <a:defRPr/>
            </a:lvl2pPr>
            <a:lvl3pPr indent="-628650" lvl="2" marL="1371600">
              <a:spcBef>
                <a:spcPts val="7100"/>
              </a:spcBef>
              <a:spcAft>
                <a:spcPts val="0"/>
              </a:spcAft>
              <a:buSzPts val="6300"/>
              <a:buChar char="■"/>
              <a:defRPr/>
            </a:lvl3pPr>
            <a:lvl4pPr indent="-628650" lvl="3" marL="1828800">
              <a:spcBef>
                <a:spcPts val="7100"/>
              </a:spcBef>
              <a:spcAft>
                <a:spcPts val="0"/>
              </a:spcAft>
              <a:buSzPts val="6300"/>
              <a:buChar char="●"/>
              <a:defRPr/>
            </a:lvl4pPr>
            <a:lvl5pPr indent="-628650" lvl="4" marL="2286000">
              <a:spcBef>
                <a:spcPts val="7100"/>
              </a:spcBef>
              <a:spcAft>
                <a:spcPts val="0"/>
              </a:spcAft>
              <a:buSzPts val="6300"/>
              <a:buChar char="○"/>
              <a:defRPr/>
            </a:lvl5pPr>
            <a:lvl6pPr indent="-628650" lvl="5" marL="2743200">
              <a:spcBef>
                <a:spcPts val="7100"/>
              </a:spcBef>
              <a:spcAft>
                <a:spcPts val="0"/>
              </a:spcAft>
              <a:buSzPts val="6300"/>
              <a:buChar char="■"/>
              <a:defRPr/>
            </a:lvl6pPr>
            <a:lvl7pPr indent="-628650" lvl="6" marL="3200400">
              <a:spcBef>
                <a:spcPts val="7100"/>
              </a:spcBef>
              <a:spcAft>
                <a:spcPts val="0"/>
              </a:spcAft>
              <a:buSzPts val="6300"/>
              <a:buChar char="●"/>
              <a:defRPr/>
            </a:lvl7pPr>
            <a:lvl8pPr indent="-628650" lvl="7" marL="3657600">
              <a:spcBef>
                <a:spcPts val="7100"/>
              </a:spcBef>
              <a:spcAft>
                <a:spcPts val="0"/>
              </a:spcAft>
              <a:buSzPts val="6300"/>
              <a:buChar char="○"/>
              <a:defRPr/>
            </a:lvl8pPr>
            <a:lvl9pPr indent="-628650" lvl="8" marL="4114800">
              <a:spcBef>
                <a:spcPts val="7100"/>
              </a:spcBef>
              <a:spcAft>
                <a:spcPts val="7100"/>
              </a:spcAft>
              <a:buSzPts val="6300"/>
              <a:buChar char="■"/>
              <a:defRPr/>
            </a:lvl9pPr>
          </a:lstStyle>
          <a:p/>
        </p:txBody>
      </p:sp>
      <p:sp>
        <p:nvSpPr>
          <p:cNvPr id="19" name="Google Shape;19;p4"/>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246800" y="2373467"/>
            <a:ext cx="34082100" cy="3054600"/>
          </a:xfrm>
          <a:prstGeom prst="rect">
            <a:avLst/>
          </a:prstGeom>
        </p:spPr>
        <p:txBody>
          <a:bodyPr anchorCtr="0" anchor="t" bIns="404450" lIns="404450" spcFirstLastPara="1" rIns="404450" wrap="square" tIns="404450">
            <a:noAutofit/>
          </a:bodyPr>
          <a:lstStyle>
            <a:lvl1pPr lvl="0">
              <a:spcBef>
                <a:spcPts val="0"/>
              </a:spcBef>
              <a:spcAft>
                <a:spcPts val="0"/>
              </a:spcAft>
              <a:buSzPts val="12400"/>
              <a:buNone/>
              <a:defRPr/>
            </a:lvl1pPr>
            <a:lvl2pPr lvl="1">
              <a:spcBef>
                <a:spcPts val="0"/>
              </a:spcBef>
              <a:spcAft>
                <a:spcPts val="0"/>
              </a:spcAft>
              <a:buSzPts val="12400"/>
              <a:buNone/>
              <a:defRPr/>
            </a:lvl2pPr>
            <a:lvl3pPr lvl="2">
              <a:spcBef>
                <a:spcPts val="0"/>
              </a:spcBef>
              <a:spcAft>
                <a:spcPts val="0"/>
              </a:spcAft>
              <a:buSzPts val="12400"/>
              <a:buNone/>
              <a:defRPr/>
            </a:lvl3pPr>
            <a:lvl4pPr lvl="3">
              <a:spcBef>
                <a:spcPts val="0"/>
              </a:spcBef>
              <a:spcAft>
                <a:spcPts val="0"/>
              </a:spcAft>
              <a:buSzPts val="12400"/>
              <a:buNone/>
              <a:defRPr/>
            </a:lvl4pPr>
            <a:lvl5pPr lvl="4">
              <a:spcBef>
                <a:spcPts val="0"/>
              </a:spcBef>
              <a:spcAft>
                <a:spcPts val="0"/>
              </a:spcAft>
              <a:buSzPts val="12400"/>
              <a:buNone/>
              <a:defRPr/>
            </a:lvl5pPr>
            <a:lvl6pPr lvl="5">
              <a:spcBef>
                <a:spcPts val="0"/>
              </a:spcBef>
              <a:spcAft>
                <a:spcPts val="0"/>
              </a:spcAft>
              <a:buSzPts val="12400"/>
              <a:buNone/>
              <a:defRPr/>
            </a:lvl6pPr>
            <a:lvl7pPr lvl="6">
              <a:spcBef>
                <a:spcPts val="0"/>
              </a:spcBef>
              <a:spcAft>
                <a:spcPts val="0"/>
              </a:spcAft>
              <a:buSzPts val="12400"/>
              <a:buNone/>
              <a:defRPr/>
            </a:lvl7pPr>
            <a:lvl8pPr lvl="7">
              <a:spcBef>
                <a:spcPts val="0"/>
              </a:spcBef>
              <a:spcAft>
                <a:spcPts val="0"/>
              </a:spcAft>
              <a:buSzPts val="12400"/>
              <a:buNone/>
              <a:defRPr/>
            </a:lvl8pPr>
            <a:lvl9pPr lvl="8">
              <a:spcBef>
                <a:spcPts val="0"/>
              </a:spcBef>
              <a:spcAft>
                <a:spcPts val="0"/>
              </a:spcAft>
              <a:buSzPts val="12400"/>
              <a:buNone/>
              <a:defRPr/>
            </a:lvl9pPr>
          </a:lstStyle>
          <a:p/>
        </p:txBody>
      </p:sp>
      <p:sp>
        <p:nvSpPr>
          <p:cNvPr id="22" name="Google Shape;22;p5"/>
          <p:cNvSpPr txBox="1"/>
          <p:nvPr>
            <p:ph idx="1" type="body"/>
          </p:nvPr>
        </p:nvSpPr>
        <p:spPr>
          <a:xfrm>
            <a:off x="1246800" y="6146533"/>
            <a:ext cx="15999600" cy="18221100"/>
          </a:xfrm>
          <a:prstGeom prst="rect">
            <a:avLst/>
          </a:prstGeom>
        </p:spPr>
        <p:txBody>
          <a:bodyPr anchorCtr="0" anchor="t" bIns="404450" lIns="404450" spcFirstLastPara="1" rIns="404450" wrap="square" tIns="404450">
            <a:noAutofit/>
          </a:bodyPr>
          <a:lstStyle>
            <a:lvl1pPr indent="-628650" lvl="0" marL="457200">
              <a:spcBef>
                <a:spcPts val="0"/>
              </a:spcBef>
              <a:spcAft>
                <a:spcPts val="0"/>
              </a:spcAft>
              <a:buSzPts val="6300"/>
              <a:buChar char="●"/>
              <a:defRPr sz="6300"/>
            </a:lvl1pPr>
            <a:lvl2pPr indent="-565150" lvl="1" marL="914400">
              <a:spcBef>
                <a:spcPts val="7100"/>
              </a:spcBef>
              <a:spcAft>
                <a:spcPts val="0"/>
              </a:spcAft>
              <a:buSzPts val="5300"/>
              <a:buChar char="○"/>
              <a:defRPr sz="5300"/>
            </a:lvl2pPr>
            <a:lvl3pPr indent="-565150" lvl="2" marL="1371600">
              <a:spcBef>
                <a:spcPts val="7100"/>
              </a:spcBef>
              <a:spcAft>
                <a:spcPts val="0"/>
              </a:spcAft>
              <a:buSzPts val="5300"/>
              <a:buChar char="■"/>
              <a:defRPr sz="5300"/>
            </a:lvl3pPr>
            <a:lvl4pPr indent="-565150" lvl="3" marL="1828800">
              <a:spcBef>
                <a:spcPts val="7100"/>
              </a:spcBef>
              <a:spcAft>
                <a:spcPts val="0"/>
              </a:spcAft>
              <a:buSzPts val="5300"/>
              <a:buChar char="●"/>
              <a:defRPr sz="5300"/>
            </a:lvl4pPr>
            <a:lvl5pPr indent="-565150" lvl="4" marL="2286000">
              <a:spcBef>
                <a:spcPts val="7100"/>
              </a:spcBef>
              <a:spcAft>
                <a:spcPts val="0"/>
              </a:spcAft>
              <a:buSzPts val="5300"/>
              <a:buChar char="○"/>
              <a:defRPr sz="5300"/>
            </a:lvl5pPr>
            <a:lvl6pPr indent="-565150" lvl="5" marL="2743200">
              <a:spcBef>
                <a:spcPts val="7100"/>
              </a:spcBef>
              <a:spcAft>
                <a:spcPts val="0"/>
              </a:spcAft>
              <a:buSzPts val="5300"/>
              <a:buChar char="■"/>
              <a:defRPr sz="5300"/>
            </a:lvl6pPr>
            <a:lvl7pPr indent="-565150" lvl="6" marL="3200400">
              <a:spcBef>
                <a:spcPts val="7100"/>
              </a:spcBef>
              <a:spcAft>
                <a:spcPts val="0"/>
              </a:spcAft>
              <a:buSzPts val="5300"/>
              <a:buChar char="●"/>
              <a:defRPr sz="5300"/>
            </a:lvl7pPr>
            <a:lvl8pPr indent="-565150" lvl="7" marL="3657600">
              <a:spcBef>
                <a:spcPts val="7100"/>
              </a:spcBef>
              <a:spcAft>
                <a:spcPts val="0"/>
              </a:spcAft>
              <a:buSzPts val="5300"/>
              <a:buChar char="○"/>
              <a:defRPr sz="5300"/>
            </a:lvl8pPr>
            <a:lvl9pPr indent="-565150" lvl="8" marL="4114800">
              <a:spcBef>
                <a:spcPts val="7100"/>
              </a:spcBef>
              <a:spcAft>
                <a:spcPts val="7100"/>
              </a:spcAft>
              <a:buSzPts val="5300"/>
              <a:buChar char="■"/>
              <a:defRPr sz="5300"/>
            </a:lvl9pPr>
          </a:lstStyle>
          <a:p/>
        </p:txBody>
      </p:sp>
      <p:sp>
        <p:nvSpPr>
          <p:cNvPr id="23" name="Google Shape;23;p5"/>
          <p:cNvSpPr txBox="1"/>
          <p:nvPr>
            <p:ph idx="2" type="body"/>
          </p:nvPr>
        </p:nvSpPr>
        <p:spPr>
          <a:xfrm>
            <a:off x="19329600" y="6146533"/>
            <a:ext cx="15999600" cy="18221100"/>
          </a:xfrm>
          <a:prstGeom prst="rect">
            <a:avLst/>
          </a:prstGeom>
        </p:spPr>
        <p:txBody>
          <a:bodyPr anchorCtr="0" anchor="t" bIns="404450" lIns="404450" spcFirstLastPara="1" rIns="404450" wrap="square" tIns="404450">
            <a:noAutofit/>
          </a:bodyPr>
          <a:lstStyle>
            <a:lvl1pPr indent="-628650" lvl="0" marL="457200">
              <a:spcBef>
                <a:spcPts val="0"/>
              </a:spcBef>
              <a:spcAft>
                <a:spcPts val="0"/>
              </a:spcAft>
              <a:buSzPts val="6300"/>
              <a:buChar char="●"/>
              <a:defRPr sz="6300"/>
            </a:lvl1pPr>
            <a:lvl2pPr indent="-565150" lvl="1" marL="914400">
              <a:spcBef>
                <a:spcPts val="7100"/>
              </a:spcBef>
              <a:spcAft>
                <a:spcPts val="0"/>
              </a:spcAft>
              <a:buSzPts val="5300"/>
              <a:buChar char="○"/>
              <a:defRPr sz="5300"/>
            </a:lvl2pPr>
            <a:lvl3pPr indent="-565150" lvl="2" marL="1371600">
              <a:spcBef>
                <a:spcPts val="7100"/>
              </a:spcBef>
              <a:spcAft>
                <a:spcPts val="0"/>
              </a:spcAft>
              <a:buSzPts val="5300"/>
              <a:buChar char="■"/>
              <a:defRPr sz="5300"/>
            </a:lvl3pPr>
            <a:lvl4pPr indent="-565150" lvl="3" marL="1828800">
              <a:spcBef>
                <a:spcPts val="7100"/>
              </a:spcBef>
              <a:spcAft>
                <a:spcPts val="0"/>
              </a:spcAft>
              <a:buSzPts val="5300"/>
              <a:buChar char="●"/>
              <a:defRPr sz="5300"/>
            </a:lvl4pPr>
            <a:lvl5pPr indent="-565150" lvl="4" marL="2286000">
              <a:spcBef>
                <a:spcPts val="7100"/>
              </a:spcBef>
              <a:spcAft>
                <a:spcPts val="0"/>
              </a:spcAft>
              <a:buSzPts val="5300"/>
              <a:buChar char="○"/>
              <a:defRPr sz="5300"/>
            </a:lvl5pPr>
            <a:lvl6pPr indent="-565150" lvl="5" marL="2743200">
              <a:spcBef>
                <a:spcPts val="7100"/>
              </a:spcBef>
              <a:spcAft>
                <a:spcPts val="0"/>
              </a:spcAft>
              <a:buSzPts val="5300"/>
              <a:buChar char="■"/>
              <a:defRPr sz="5300"/>
            </a:lvl6pPr>
            <a:lvl7pPr indent="-565150" lvl="6" marL="3200400">
              <a:spcBef>
                <a:spcPts val="7100"/>
              </a:spcBef>
              <a:spcAft>
                <a:spcPts val="0"/>
              </a:spcAft>
              <a:buSzPts val="5300"/>
              <a:buChar char="●"/>
              <a:defRPr sz="5300"/>
            </a:lvl7pPr>
            <a:lvl8pPr indent="-565150" lvl="7" marL="3657600">
              <a:spcBef>
                <a:spcPts val="7100"/>
              </a:spcBef>
              <a:spcAft>
                <a:spcPts val="0"/>
              </a:spcAft>
              <a:buSzPts val="5300"/>
              <a:buChar char="○"/>
              <a:defRPr sz="5300"/>
            </a:lvl8pPr>
            <a:lvl9pPr indent="-565150" lvl="8" marL="4114800">
              <a:spcBef>
                <a:spcPts val="7100"/>
              </a:spcBef>
              <a:spcAft>
                <a:spcPts val="7100"/>
              </a:spcAft>
              <a:buSzPts val="5300"/>
              <a:buChar char="■"/>
              <a:defRPr sz="5300"/>
            </a:lvl9pPr>
          </a:lstStyle>
          <a:p/>
        </p:txBody>
      </p:sp>
      <p:sp>
        <p:nvSpPr>
          <p:cNvPr id="24" name="Google Shape;24;p5"/>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246800" y="2373467"/>
            <a:ext cx="34082100" cy="3054600"/>
          </a:xfrm>
          <a:prstGeom prst="rect">
            <a:avLst/>
          </a:prstGeom>
        </p:spPr>
        <p:txBody>
          <a:bodyPr anchorCtr="0" anchor="t" bIns="404450" lIns="404450" spcFirstLastPara="1" rIns="404450" wrap="square" tIns="404450">
            <a:noAutofit/>
          </a:bodyPr>
          <a:lstStyle>
            <a:lvl1pPr lvl="0">
              <a:spcBef>
                <a:spcPts val="0"/>
              </a:spcBef>
              <a:spcAft>
                <a:spcPts val="0"/>
              </a:spcAft>
              <a:buSzPts val="12400"/>
              <a:buNone/>
              <a:defRPr/>
            </a:lvl1pPr>
            <a:lvl2pPr lvl="1">
              <a:spcBef>
                <a:spcPts val="0"/>
              </a:spcBef>
              <a:spcAft>
                <a:spcPts val="0"/>
              </a:spcAft>
              <a:buSzPts val="12400"/>
              <a:buNone/>
              <a:defRPr/>
            </a:lvl2pPr>
            <a:lvl3pPr lvl="2">
              <a:spcBef>
                <a:spcPts val="0"/>
              </a:spcBef>
              <a:spcAft>
                <a:spcPts val="0"/>
              </a:spcAft>
              <a:buSzPts val="12400"/>
              <a:buNone/>
              <a:defRPr/>
            </a:lvl3pPr>
            <a:lvl4pPr lvl="3">
              <a:spcBef>
                <a:spcPts val="0"/>
              </a:spcBef>
              <a:spcAft>
                <a:spcPts val="0"/>
              </a:spcAft>
              <a:buSzPts val="12400"/>
              <a:buNone/>
              <a:defRPr/>
            </a:lvl4pPr>
            <a:lvl5pPr lvl="4">
              <a:spcBef>
                <a:spcPts val="0"/>
              </a:spcBef>
              <a:spcAft>
                <a:spcPts val="0"/>
              </a:spcAft>
              <a:buSzPts val="12400"/>
              <a:buNone/>
              <a:defRPr/>
            </a:lvl5pPr>
            <a:lvl6pPr lvl="5">
              <a:spcBef>
                <a:spcPts val="0"/>
              </a:spcBef>
              <a:spcAft>
                <a:spcPts val="0"/>
              </a:spcAft>
              <a:buSzPts val="12400"/>
              <a:buNone/>
              <a:defRPr/>
            </a:lvl6pPr>
            <a:lvl7pPr lvl="6">
              <a:spcBef>
                <a:spcPts val="0"/>
              </a:spcBef>
              <a:spcAft>
                <a:spcPts val="0"/>
              </a:spcAft>
              <a:buSzPts val="12400"/>
              <a:buNone/>
              <a:defRPr/>
            </a:lvl7pPr>
            <a:lvl8pPr lvl="7">
              <a:spcBef>
                <a:spcPts val="0"/>
              </a:spcBef>
              <a:spcAft>
                <a:spcPts val="0"/>
              </a:spcAft>
              <a:buSzPts val="12400"/>
              <a:buNone/>
              <a:defRPr/>
            </a:lvl8pPr>
            <a:lvl9pPr lvl="8">
              <a:spcBef>
                <a:spcPts val="0"/>
              </a:spcBef>
              <a:spcAft>
                <a:spcPts val="0"/>
              </a:spcAft>
              <a:buSzPts val="12400"/>
              <a:buNone/>
              <a:defRPr/>
            </a:lvl9pPr>
          </a:lstStyle>
          <a:p/>
        </p:txBody>
      </p:sp>
      <p:sp>
        <p:nvSpPr>
          <p:cNvPr id="27" name="Google Shape;27;p6"/>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246800" y="2963200"/>
            <a:ext cx="11232000" cy="4030500"/>
          </a:xfrm>
          <a:prstGeom prst="rect">
            <a:avLst/>
          </a:prstGeom>
        </p:spPr>
        <p:txBody>
          <a:bodyPr anchorCtr="0" anchor="b" bIns="404450" lIns="404450" spcFirstLastPara="1" rIns="404450" wrap="square" tIns="40445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p:txBody>
      </p:sp>
      <p:sp>
        <p:nvSpPr>
          <p:cNvPr id="30" name="Google Shape;30;p7"/>
          <p:cNvSpPr txBox="1"/>
          <p:nvPr>
            <p:ph idx="1" type="body"/>
          </p:nvPr>
        </p:nvSpPr>
        <p:spPr>
          <a:xfrm>
            <a:off x="1246800" y="7411200"/>
            <a:ext cx="11232000" cy="16956900"/>
          </a:xfrm>
          <a:prstGeom prst="rect">
            <a:avLst/>
          </a:prstGeom>
        </p:spPr>
        <p:txBody>
          <a:bodyPr anchorCtr="0" anchor="t" bIns="404450" lIns="404450" spcFirstLastPara="1" rIns="404450" wrap="square" tIns="404450">
            <a:noAutofit/>
          </a:bodyPr>
          <a:lstStyle>
            <a:lvl1pPr indent="-565150" lvl="0" marL="457200">
              <a:spcBef>
                <a:spcPts val="0"/>
              </a:spcBef>
              <a:spcAft>
                <a:spcPts val="0"/>
              </a:spcAft>
              <a:buSzPts val="5300"/>
              <a:buChar char="●"/>
              <a:defRPr sz="5300"/>
            </a:lvl1pPr>
            <a:lvl2pPr indent="-565150" lvl="1" marL="914400">
              <a:spcBef>
                <a:spcPts val="7100"/>
              </a:spcBef>
              <a:spcAft>
                <a:spcPts val="0"/>
              </a:spcAft>
              <a:buSzPts val="5300"/>
              <a:buChar char="○"/>
              <a:defRPr sz="5300"/>
            </a:lvl2pPr>
            <a:lvl3pPr indent="-565150" lvl="2" marL="1371600">
              <a:spcBef>
                <a:spcPts val="7100"/>
              </a:spcBef>
              <a:spcAft>
                <a:spcPts val="0"/>
              </a:spcAft>
              <a:buSzPts val="5300"/>
              <a:buChar char="■"/>
              <a:defRPr sz="5300"/>
            </a:lvl3pPr>
            <a:lvl4pPr indent="-565150" lvl="3" marL="1828800">
              <a:spcBef>
                <a:spcPts val="7100"/>
              </a:spcBef>
              <a:spcAft>
                <a:spcPts val="0"/>
              </a:spcAft>
              <a:buSzPts val="5300"/>
              <a:buChar char="●"/>
              <a:defRPr sz="5300"/>
            </a:lvl4pPr>
            <a:lvl5pPr indent="-565150" lvl="4" marL="2286000">
              <a:spcBef>
                <a:spcPts val="7100"/>
              </a:spcBef>
              <a:spcAft>
                <a:spcPts val="0"/>
              </a:spcAft>
              <a:buSzPts val="5300"/>
              <a:buChar char="○"/>
              <a:defRPr sz="5300"/>
            </a:lvl5pPr>
            <a:lvl6pPr indent="-565150" lvl="5" marL="2743200">
              <a:spcBef>
                <a:spcPts val="7100"/>
              </a:spcBef>
              <a:spcAft>
                <a:spcPts val="0"/>
              </a:spcAft>
              <a:buSzPts val="5300"/>
              <a:buChar char="■"/>
              <a:defRPr sz="5300"/>
            </a:lvl6pPr>
            <a:lvl7pPr indent="-565150" lvl="6" marL="3200400">
              <a:spcBef>
                <a:spcPts val="7100"/>
              </a:spcBef>
              <a:spcAft>
                <a:spcPts val="0"/>
              </a:spcAft>
              <a:buSzPts val="5300"/>
              <a:buChar char="●"/>
              <a:defRPr sz="5300"/>
            </a:lvl7pPr>
            <a:lvl8pPr indent="-565150" lvl="7" marL="3657600">
              <a:spcBef>
                <a:spcPts val="7100"/>
              </a:spcBef>
              <a:spcAft>
                <a:spcPts val="0"/>
              </a:spcAft>
              <a:buSzPts val="5300"/>
              <a:buChar char="○"/>
              <a:defRPr sz="5300"/>
            </a:lvl8pPr>
            <a:lvl9pPr indent="-565150" lvl="8" marL="4114800">
              <a:spcBef>
                <a:spcPts val="7100"/>
              </a:spcBef>
              <a:spcAft>
                <a:spcPts val="7100"/>
              </a:spcAft>
              <a:buSzPts val="5300"/>
              <a:buChar char="■"/>
              <a:defRPr sz="5300"/>
            </a:lvl9pPr>
          </a:lstStyle>
          <a:p/>
        </p:txBody>
      </p:sp>
      <p:sp>
        <p:nvSpPr>
          <p:cNvPr id="31" name="Google Shape;31;p7"/>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961000" y="2400800"/>
            <a:ext cx="25471200" cy="21817500"/>
          </a:xfrm>
          <a:prstGeom prst="rect">
            <a:avLst/>
          </a:prstGeom>
        </p:spPr>
        <p:txBody>
          <a:bodyPr anchorCtr="0" anchor="ctr" bIns="404450" lIns="404450" spcFirstLastPara="1" rIns="404450" wrap="square" tIns="404450">
            <a:noAutofit/>
          </a:bodyPr>
          <a:lstStyle>
            <a:lvl1pPr lvl="0">
              <a:spcBef>
                <a:spcPts val="0"/>
              </a:spcBef>
              <a:spcAft>
                <a:spcPts val="0"/>
              </a:spcAft>
              <a:buSzPts val="21200"/>
              <a:buNone/>
              <a:defRPr sz="21200"/>
            </a:lvl1pPr>
            <a:lvl2pPr lvl="1">
              <a:spcBef>
                <a:spcPts val="0"/>
              </a:spcBef>
              <a:spcAft>
                <a:spcPts val="0"/>
              </a:spcAft>
              <a:buSzPts val="21200"/>
              <a:buNone/>
              <a:defRPr sz="21200"/>
            </a:lvl2pPr>
            <a:lvl3pPr lvl="2">
              <a:spcBef>
                <a:spcPts val="0"/>
              </a:spcBef>
              <a:spcAft>
                <a:spcPts val="0"/>
              </a:spcAft>
              <a:buSzPts val="21200"/>
              <a:buNone/>
              <a:defRPr sz="21200"/>
            </a:lvl3pPr>
            <a:lvl4pPr lvl="3">
              <a:spcBef>
                <a:spcPts val="0"/>
              </a:spcBef>
              <a:spcAft>
                <a:spcPts val="0"/>
              </a:spcAft>
              <a:buSzPts val="21200"/>
              <a:buNone/>
              <a:defRPr sz="21200"/>
            </a:lvl4pPr>
            <a:lvl5pPr lvl="4">
              <a:spcBef>
                <a:spcPts val="0"/>
              </a:spcBef>
              <a:spcAft>
                <a:spcPts val="0"/>
              </a:spcAft>
              <a:buSzPts val="21200"/>
              <a:buNone/>
              <a:defRPr sz="21200"/>
            </a:lvl5pPr>
            <a:lvl6pPr lvl="5">
              <a:spcBef>
                <a:spcPts val="0"/>
              </a:spcBef>
              <a:spcAft>
                <a:spcPts val="0"/>
              </a:spcAft>
              <a:buSzPts val="21200"/>
              <a:buNone/>
              <a:defRPr sz="21200"/>
            </a:lvl6pPr>
            <a:lvl7pPr lvl="6">
              <a:spcBef>
                <a:spcPts val="0"/>
              </a:spcBef>
              <a:spcAft>
                <a:spcPts val="0"/>
              </a:spcAft>
              <a:buSzPts val="21200"/>
              <a:buNone/>
              <a:defRPr sz="21200"/>
            </a:lvl7pPr>
            <a:lvl8pPr lvl="7">
              <a:spcBef>
                <a:spcPts val="0"/>
              </a:spcBef>
              <a:spcAft>
                <a:spcPts val="0"/>
              </a:spcAft>
              <a:buSzPts val="21200"/>
              <a:buNone/>
              <a:defRPr sz="21200"/>
            </a:lvl8pPr>
            <a:lvl9pPr lvl="8">
              <a:spcBef>
                <a:spcPts val="0"/>
              </a:spcBef>
              <a:spcAft>
                <a:spcPts val="0"/>
              </a:spcAft>
              <a:buSzPts val="21200"/>
              <a:buNone/>
              <a:defRPr sz="21200"/>
            </a:lvl9pPr>
          </a:lstStyle>
          <a:p/>
        </p:txBody>
      </p:sp>
      <p:sp>
        <p:nvSpPr>
          <p:cNvPr id="34" name="Google Shape;34;p8"/>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8288000" y="-667"/>
            <a:ext cx="18288000" cy="27432000"/>
          </a:xfrm>
          <a:prstGeom prst="rect">
            <a:avLst/>
          </a:prstGeom>
          <a:solidFill>
            <a:schemeClr val="lt2"/>
          </a:solidFill>
          <a:ln>
            <a:noFill/>
          </a:ln>
        </p:spPr>
        <p:txBody>
          <a:bodyPr anchorCtr="0" anchor="ctr" bIns="404450" lIns="404450" spcFirstLastPara="1" rIns="404450" wrap="square" tIns="4044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062000" y="6576933"/>
            <a:ext cx="16180800" cy="7905900"/>
          </a:xfrm>
          <a:prstGeom prst="rect">
            <a:avLst/>
          </a:prstGeom>
        </p:spPr>
        <p:txBody>
          <a:bodyPr anchorCtr="0" anchor="b" bIns="404450" lIns="404450" spcFirstLastPara="1" rIns="404450" wrap="square" tIns="404450">
            <a:noAutofit/>
          </a:bodyPr>
          <a:lstStyle>
            <a:lvl1pPr lvl="0" algn="ctr">
              <a:spcBef>
                <a:spcPts val="0"/>
              </a:spcBef>
              <a:spcAft>
                <a:spcPts val="0"/>
              </a:spcAft>
              <a:buSzPts val="18700"/>
              <a:buNone/>
              <a:defRPr sz="18700"/>
            </a:lvl1pPr>
            <a:lvl2pPr lvl="1" algn="ctr">
              <a:spcBef>
                <a:spcPts val="0"/>
              </a:spcBef>
              <a:spcAft>
                <a:spcPts val="0"/>
              </a:spcAft>
              <a:buSzPts val="18700"/>
              <a:buNone/>
              <a:defRPr sz="18700"/>
            </a:lvl2pPr>
            <a:lvl3pPr lvl="2" algn="ctr">
              <a:spcBef>
                <a:spcPts val="0"/>
              </a:spcBef>
              <a:spcAft>
                <a:spcPts val="0"/>
              </a:spcAft>
              <a:buSzPts val="18700"/>
              <a:buNone/>
              <a:defRPr sz="18700"/>
            </a:lvl3pPr>
            <a:lvl4pPr lvl="3" algn="ctr">
              <a:spcBef>
                <a:spcPts val="0"/>
              </a:spcBef>
              <a:spcAft>
                <a:spcPts val="0"/>
              </a:spcAft>
              <a:buSzPts val="18700"/>
              <a:buNone/>
              <a:defRPr sz="18700"/>
            </a:lvl4pPr>
            <a:lvl5pPr lvl="4" algn="ctr">
              <a:spcBef>
                <a:spcPts val="0"/>
              </a:spcBef>
              <a:spcAft>
                <a:spcPts val="0"/>
              </a:spcAft>
              <a:buSzPts val="18700"/>
              <a:buNone/>
              <a:defRPr sz="18700"/>
            </a:lvl5pPr>
            <a:lvl6pPr lvl="5" algn="ctr">
              <a:spcBef>
                <a:spcPts val="0"/>
              </a:spcBef>
              <a:spcAft>
                <a:spcPts val="0"/>
              </a:spcAft>
              <a:buSzPts val="18700"/>
              <a:buNone/>
              <a:defRPr sz="18700"/>
            </a:lvl6pPr>
            <a:lvl7pPr lvl="6" algn="ctr">
              <a:spcBef>
                <a:spcPts val="0"/>
              </a:spcBef>
              <a:spcAft>
                <a:spcPts val="0"/>
              </a:spcAft>
              <a:buSzPts val="18700"/>
              <a:buNone/>
              <a:defRPr sz="18700"/>
            </a:lvl7pPr>
            <a:lvl8pPr lvl="7" algn="ctr">
              <a:spcBef>
                <a:spcPts val="0"/>
              </a:spcBef>
              <a:spcAft>
                <a:spcPts val="0"/>
              </a:spcAft>
              <a:buSzPts val="18700"/>
              <a:buNone/>
              <a:defRPr sz="18700"/>
            </a:lvl8pPr>
            <a:lvl9pPr lvl="8" algn="ctr">
              <a:spcBef>
                <a:spcPts val="0"/>
              </a:spcBef>
              <a:spcAft>
                <a:spcPts val="0"/>
              </a:spcAft>
              <a:buSzPts val="18700"/>
              <a:buNone/>
              <a:defRPr sz="18700"/>
            </a:lvl9pPr>
          </a:lstStyle>
          <a:p/>
        </p:txBody>
      </p:sp>
      <p:sp>
        <p:nvSpPr>
          <p:cNvPr id="38" name="Google Shape;38;p9"/>
          <p:cNvSpPr txBox="1"/>
          <p:nvPr>
            <p:ph idx="1" type="subTitle"/>
          </p:nvPr>
        </p:nvSpPr>
        <p:spPr>
          <a:xfrm>
            <a:off x="1062000" y="14949733"/>
            <a:ext cx="16180800" cy="6587400"/>
          </a:xfrm>
          <a:prstGeom prst="rect">
            <a:avLst/>
          </a:prstGeom>
        </p:spPr>
        <p:txBody>
          <a:bodyPr anchorCtr="0" anchor="t" bIns="404450" lIns="404450" spcFirstLastPara="1" rIns="404450" wrap="square" tIns="404450">
            <a:noAutofit/>
          </a:bodyPr>
          <a:lstStyle>
            <a:lvl1pPr lvl="0" algn="ctr">
              <a:lnSpc>
                <a:spcPct val="100000"/>
              </a:lnSpc>
              <a:spcBef>
                <a:spcPts val="0"/>
              </a:spcBef>
              <a:spcAft>
                <a:spcPts val="0"/>
              </a:spcAft>
              <a:buSzPts val="9300"/>
              <a:buNone/>
              <a:defRPr sz="9300"/>
            </a:lvl1pPr>
            <a:lvl2pPr lvl="1" algn="ctr">
              <a:lnSpc>
                <a:spcPct val="100000"/>
              </a:lnSpc>
              <a:spcBef>
                <a:spcPts val="0"/>
              </a:spcBef>
              <a:spcAft>
                <a:spcPts val="0"/>
              </a:spcAft>
              <a:buSzPts val="9300"/>
              <a:buNone/>
              <a:defRPr sz="9300"/>
            </a:lvl2pPr>
            <a:lvl3pPr lvl="2" algn="ctr">
              <a:lnSpc>
                <a:spcPct val="100000"/>
              </a:lnSpc>
              <a:spcBef>
                <a:spcPts val="0"/>
              </a:spcBef>
              <a:spcAft>
                <a:spcPts val="0"/>
              </a:spcAft>
              <a:buSzPts val="9300"/>
              <a:buNone/>
              <a:defRPr sz="9300"/>
            </a:lvl3pPr>
            <a:lvl4pPr lvl="3" algn="ctr">
              <a:lnSpc>
                <a:spcPct val="100000"/>
              </a:lnSpc>
              <a:spcBef>
                <a:spcPts val="0"/>
              </a:spcBef>
              <a:spcAft>
                <a:spcPts val="0"/>
              </a:spcAft>
              <a:buSzPts val="9300"/>
              <a:buNone/>
              <a:defRPr sz="9300"/>
            </a:lvl4pPr>
            <a:lvl5pPr lvl="4" algn="ctr">
              <a:lnSpc>
                <a:spcPct val="100000"/>
              </a:lnSpc>
              <a:spcBef>
                <a:spcPts val="0"/>
              </a:spcBef>
              <a:spcAft>
                <a:spcPts val="0"/>
              </a:spcAft>
              <a:buSzPts val="9300"/>
              <a:buNone/>
              <a:defRPr sz="9300"/>
            </a:lvl5pPr>
            <a:lvl6pPr lvl="5" algn="ctr">
              <a:lnSpc>
                <a:spcPct val="100000"/>
              </a:lnSpc>
              <a:spcBef>
                <a:spcPts val="0"/>
              </a:spcBef>
              <a:spcAft>
                <a:spcPts val="0"/>
              </a:spcAft>
              <a:buSzPts val="9300"/>
              <a:buNone/>
              <a:defRPr sz="9300"/>
            </a:lvl6pPr>
            <a:lvl7pPr lvl="6" algn="ctr">
              <a:lnSpc>
                <a:spcPct val="100000"/>
              </a:lnSpc>
              <a:spcBef>
                <a:spcPts val="0"/>
              </a:spcBef>
              <a:spcAft>
                <a:spcPts val="0"/>
              </a:spcAft>
              <a:buSzPts val="9300"/>
              <a:buNone/>
              <a:defRPr sz="9300"/>
            </a:lvl7pPr>
            <a:lvl8pPr lvl="7" algn="ctr">
              <a:lnSpc>
                <a:spcPct val="100000"/>
              </a:lnSpc>
              <a:spcBef>
                <a:spcPts val="0"/>
              </a:spcBef>
              <a:spcAft>
                <a:spcPts val="0"/>
              </a:spcAft>
              <a:buSzPts val="9300"/>
              <a:buNone/>
              <a:defRPr sz="9300"/>
            </a:lvl8pPr>
            <a:lvl9pPr lvl="8" algn="ctr">
              <a:lnSpc>
                <a:spcPct val="100000"/>
              </a:lnSpc>
              <a:spcBef>
                <a:spcPts val="0"/>
              </a:spcBef>
              <a:spcAft>
                <a:spcPts val="0"/>
              </a:spcAft>
              <a:buSzPts val="9300"/>
              <a:buNone/>
              <a:defRPr sz="9300"/>
            </a:lvl9pPr>
          </a:lstStyle>
          <a:p/>
        </p:txBody>
      </p:sp>
      <p:sp>
        <p:nvSpPr>
          <p:cNvPr id="39" name="Google Shape;39;p9"/>
          <p:cNvSpPr txBox="1"/>
          <p:nvPr>
            <p:ph idx="2" type="body"/>
          </p:nvPr>
        </p:nvSpPr>
        <p:spPr>
          <a:xfrm>
            <a:off x="19758000" y="3861733"/>
            <a:ext cx="15348000" cy="19707600"/>
          </a:xfrm>
          <a:prstGeom prst="rect">
            <a:avLst/>
          </a:prstGeom>
        </p:spPr>
        <p:txBody>
          <a:bodyPr anchorCtr="0" anchor="ctr" bIns="404450" lIns="404450" spcFirstLastPara="1" rIns="404450" wrap="square" tIns="404450">
            <a:noAutofit/>
          </a:bodyPr>
          <a:lstStyle>
            <a:lvl1pPr indent="-736600" lvl="0" marL="457200">
              <a:spcBef>
                <a:spcPts val="0"/>
              </a:spcBef>
              <a:spcAft>
                <a:spcPts val="0"/>
              </a:spcAft>
              <a:buSzPts val="8000"/>
              <a:buChar char="●"/>
              <a:defRPr/>
            </a:lvl1pPr>
            <a:lvl2pPr indent="-628650" lvl="1" marL="914400">
              <a:spcBef>
                <a:spcPts val="7100"/>
              </a:spcBef>
              <a:spcAft>
                <a:spcPts val="0"/>
              </a:spcAft>
              <a:buSzPts val="6300"/>
              <a:buChar char="○"/>
              <a:defRPr/>
            </a:lvl2pPr>
            <a:lvl3pPr indent="-628650" lvl="2" marL="1371600">
              <a:spcBef>
                <a:spcPts val="7100"/>
              </a:spcBef>
              <a:spcAft>
                <a:spcPts val="0"/>
              </a:spcAft>
              <a:buSzPts val="6300"/>
              <a:buChar char="■"/>
              <a:defRPr/>
            </a:lvl3pPr>
            <a:lvl4pPr indent="-628650" lvl="3" marL="1828800">
              <a:spcBef>
                <a:spcPts val="7100"/>
              </a:spcBef>
              <a:spcAft>
                <a:spcPts val="0"/>
              </a:spcAft>
              <a:buSzPts val="6300"/>
              <a:buChar char="●"/>
              <a:defRPr/>
            </a:lvl4pPr>
            <a:lvl5pPr indent="-628650" lvl="4" marL="2286000">
              <a:spcBef>
                <a:spcPts val="7100"/>
              </a:spcBef>
              <a:spcAft>
                <a:spcPts val="0"/>
              </a:spcAft>
              <a:buSzPts val="6300"/>
              <a:buChar char="○"/>
              <a:defRPr/>
            </a:lvl5pPr>
            <a:lvl6pPr indent="-628650" lvl="5" marL="2743200">
              <a:spcBef>
                <a:spcPts val="7100"/>
              </a:spcBef>
              <a:spcAft>
                <a:spcPts val="0"/>
              </a:spcAft>
              <a:buSzPts val="6300"/>
              <a:buChar char="■"/>
              <a:defRPr/>
            </a:lvl6pPr>
            <a:lvl7pPr indent="-628650" lvl="6" marL="3200400">
              <a:spcBef>
                <a:spcPts val="7100"/>
              </a:spcBef>
              <a:spcAft>
                <a:spcPts val="0"/>
              </a:spcAft>
              <a:buSzPts val="6300"/>
              <a:buChar char="●"/>
              <a:defRPr/>
            </a:lvl7pPr>
            <a:lvl8pPr indent="-628650" lvl="7" marL="3657600">
              <a:spcBef>
                <a:spcPts val="7100"/>
              </a:spcBef>
              <a:spcAft>
                <a:spcPts val="0"/>
              </a:spcAft>
              <a:buSzPts val="6300"/>
              <a:buChar char="○"/>
              <a:defRPr/>
            </a:lvl8pPr>
            <a:lvl9pPr indent="-628650" lvl="8" marL="4114800">
              <a:spcBef>
                <a:spcPts val="7100"/>
              </a:spcBef>
              <a:spcAft>
                <a:spcPts val="7100"/>
              </a:spcAft>
              <a:buSzPts val="6300"/>
              <a:buChar char="■"/>
              <a:defRPr/>
            </a:lvl9pPr>
          </a:lstStyle>
          <a:p/>
        </p:txBody>
      </p:sp>
      <p:sp>
        <p:nvSpPr>
          <p:cNvPr id="40" name="Google Shape;40;p9"/>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246800" y="22563067"/>
            <a:ext cx="23995200" cy="3227100"/>
          </a:xfrm>
          <a:prstGeom prst="rect">
            <a:avLst/>
          </a:prstGeom>
        </p:spPr>
        <p:txBody>
          <a:bodyPr anchorCtr="0" anchor="ctr" bIns="404450" lIns="404450" spcFirstLastPara="1" rIns="404450" wrap="square" tIns="404450">
            <a:noAutofit/>
          </a:bodyPr>
          <a:lstStyle>
            <a:lvl1pPr indent="-228600" lvl="0" marL="457200">
              <a:lnSpc>
                <a:spcPct val="100000"/>
              </a:lnSpc>
              <a:spcBef>
                <a:spcPts val="0"/>
              </a:spcBef>
              <a:spcAft>
                <a:spcPts val="0"/>
              </a:spcAft>
              <a:buSzPts val="8000"/>
              <a:buNone/>
              <a:defRPr/>
            </a:lvl1pPr>
          </a:lstStyle>
          <a:p/>
        </p:txBody>
      </p:sp>
      <p:sp>
        <p:nvSpPr>
          <p:cNvPr id="43" name="Google Shape;43;p10"/>
          <p:cNvSpPr txBox="1"/>
          <p:nvPr>
            <p:ph idx="12" type="sldNum"/>
          </p:nvPr>
        </p:nvSpPr>
        <p:spPr>
          <a:xfrm>
            <a:off x="33889831" y="24870490"/>
            <a:ext cx="2194800" cy="2099100"/>
          </a:xfrm>
          <a:prstGeom prst="rect">
            <a:avLst/>
          </a:prstGeom>
        </p:spPr>
        <p:txBody>
          <a:bodyPr anchorCtr="0" anchor="ctr" bIns="404450" lIns="404450" spcFirstLastPara="1" rIns="404450" wrap="square" tIns="4044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46800" y="2373467"/>
            <a:ext cx="34082100" cy="3054600"/>
          </a:xfrm>
          <a:prstGeom prst="rect">
            <a:avLst/>
          </a:prstGeom>
          <a:noFill/>
          <a:ln>
            <a:noFill/>
          </a:ln>
        </p:spPr>
        <p:txBody>
          <a:bodyPr anchorCtr="0" anchor="t" bIns="404450" lIns="404450" spcFirstLastPara="1" rIns="404450" wrap="square" tIns="404450">
            <a:noAutofit/>
          </a:bodyPr>
          <a:lstStyle>
            <a:lvl1pPr lvl="0">
              <a:spcBef>
                <a:spcPts val="0"/>
              </a:spcBef>
              <a:spcAft>
                <a:spcPts val="0"/>
              </a:spcAft>
              <a:buClr>
                <a:schemeClr val="dk1"/>
              </a:buClr>
              <a:buSzPts val="12400"/>
              <a:buNone/>
              <a:defRPr sz="12400">
                <a:solidFill>
                  <a:schemeClr val="dk1"/>
                </a:solidFill>
              </a:defRPr>
            </a:lvl1pPr>
            <a:lvl2pPr lvl="1">
              <a:spcBef>
                <a:spcPts val="0"/>
              </a:spcBef>
              <a:spcAft>
                <a:spcPts val="0"/>
              </a:spcAft>
              <a:buClr>
                <a:schemeClr val="dk1"/>
              </a:buClr>
              <a:buSzPts val="12400"/>
              <a:buNone/>
              <a:defRPr sz="12400">
                <a:solidFill>
                  <a:schemeClr val="dk1"/>
                </a:solidFill>
              </a:defRPr>
            </a:lvl2pPr>
            <a:lvl3pPr lvl="2">
              <a:spcBef>
                <a:spcPts val="0"/>
              </a:spcBef>
              <a:spcAft>
                <a:spcPts val="0"/>
              </a:spcAft>
              <a:buClr>
                <a:schemeClr val="dk1"/>
              </a:buClr>
              <a:buSzPts val="12400"/>
              <a:buNone/>
              <a:defRPr sz="12400">
                <a:solidFill>
                  <a:schemeClr val="dk1"/>
                </a:solidFill>
              </a:defRPr>
            </a:lvl3pPr>
            <a:lvl4pPr lvl="3">
              <a:spcBef>
                <a:spcPts val="0"/>
              </a:spcBef>
              <a:spcAft>
                <a:spcPts val="0"/>
              </a:spcAft>
              <a:buClr>
                <a:schemeClr val="dk1"/>
              </a:buClr>
              <a:buSzPts val="12400"/>
              <a:buNone/>
              <a:defRPr sz="12400">
                <a:solidFill>
                  <a:schemeClr val="dk1"/>
                </a:solidFill>
              </a:defRPr>
            </a:lvl4pPr>
            <a:lvl5pPr lvl="4">
              <a:spcBef>
                <a:spcPts val="0"/>
              </a:spcBef>
              <a:spcAft>
                <a:spcPts val="0"/>
              </a:spcAft>
              <a:buClr>
                <a:schemeClr val="dk1"/>
              </a:buClr>
              <a:buSzPts val="12400"/>
              <a:buNone/>
              <a:defRPr sz="12400">
                <a:solidFill>
                  <a:schemeClr val="dk1"/>
                </a:solidFill>
              </a:defRPr>
            </a:lvl5pPr>
            <a:lvl6pPr lvl="5">
              <a:spcBef>
                <a:spcPts val="0"/>
              </a:spcBef>
              <a:spcAft>
                <a:spcPts val="0"/>
              </a:spcAft>
              <a:buClr>
                <a:schemeClr val="dk1"/>
              </a:buClr>
              <a:buSzPts val="12400"/>
              <a:buNone/>
              <a:defRPr sz="12400">
                <a:solidFill>
                  <a:schemeClr val="dk1"/>
                </a:solidFill>
              </a:defRPr>
            </a:lvl6pPr>
            <a:lvl7pPr lvl="6">
              <a:spcBef>
                <a:spcPts val="0"/>
              </a:spcBef>
              <a:spcAft>
                <a:spcPts val="0"/>
              </a:spcAft>
              <a:buClr>
                <a:schemeClr val="dk1"/>
              </a:buClr>
              <a:buSzPts val="12400"/>
              <a:buNone/>
              <a:defRPr sz="12400">
                <a:solidFill>
                  <a:schemeClr val="dk1"/>
                </a:solidFill>
              </a:defRPr>
            </a:lvl7pPr>
            <a:lvl8pPr lvl="7">
              <a:spcBef>
                <a:spcPts val="0"/>
              </a:spcBef>
              <a:spcAft>
                <a:spcPts val="0"/>
              </a:spcAft>
              <a:buClr>
                <a:schemeClr val="dk1"/>
              </a:buClr>
              <a:buSzPts val="12400"/>
              <a:buNone/>
              <a:defRPr sz="12400">
                <a:solidFill>
                  <a:schemeClr val="dk1"/>
                </a:solidFill>
              </a:defRPr>
            </a:lvl8pPr>
            <a:lvl9pPr lvl="8">
              <a:spcBef>
                <a:spcPts val="0"/>
              </a:spcBef>
              <a:spcAft>
                <a:spcPts val="0"/>
              </a:spcAft>
              <a:buClr>
                <a:schemeClr val="dk1"/>
              </a:buClr>
              <a:buSzPts val="12400"/>
              <a:buNone/>
              <a:defRPr sz="12400">
                <a:solidFill>
                  <a:schemeClr val="dk1"/>
                </a:solidFill>
              </a:defRPr>
            </a:lvl9pPr>
          </a:lstStyle>
          <a:p/>
        </p:txBody>
      </p:sp>
      <p:sp>
        <p:nvSpPr>
          <p:cNvPr id="7" name="Google Shape;7;p1"/>
          <p:cNvSpPr txBox="1"/>
          <p:nvPr>
            <p:ph idx="1" type="body"/>
          </p:nvPr>
        </p:nvSpPr>
        <p:spPr>
          <a:xfrm>
            <a:off x="1246800" y="6146533"/>
            <a:ext cx="34082100" cy="18221100"/>
          </a:xfrm>
          <a:prstGeom prst="rect">
            <a:avLst/>
          </a:prstGeom>
          <a:noFill/>
          <a:ln>
            <a:noFill/>
          </a:ln>
        </p:spPr>
        <p:txBody>
          <a:bodyPr anchorCtr="0" anchor="t" bIns="404450" lIns="404450" spcFirstLastPara="1" rIns="404450" wrap="square" tIns="404450">
            <a:noAutofit/>
          </a:bodyPr>
          <a:lstStyle>
            <a:lvl1pPr indent="-736600" lvl="0" marL="457200">
              <a:lnSpc>
                <a:spcPct val="115000"/>
              </a:lnSpc>
              <a:spcBef>
                <a:spcPts val="0"/>
              </a:spcBef>
              <a:spcAft>
                <a:spcPts val="0"/>
              </a:spcAft>
              <a:buClr>
                <a:schemeClr val="dk2"/>
              </a:buClr>
              <a:buSzPts val="8000"/>
              <a:buChar char="●"/>
              <a:defRPr sz="8000">
                <a:solidFill>
                  <a:schemeClr val="dk2"/>
                </a:solidFill>
              </a:defRPr>
            </a:lvl1pPr>
            <a:lvl2pPr indent="-628650" lvl="1" marL="914400">
              <a:lnSpc>
                <a:spcPct val="115000"/>
              </a:lnSpc>
              <a:spcBef>
                <a:spcPts val="7100"/>
              </a:spcBef>
              <a:spcAft>
                <a:spcPts val="0"/>
              </a:spcAft>
              <a:buClr>
                <a:schemeClr val="dk2"/>
              </a:buClr>
              <a:buSzPts val="6300"/>
              <a:buChar char="○"/>
              <a:defRPr sz="6300">
                <a:solidFill>
                  <a:schemeClr val="dk2"/>
                </a:solidFill>
              </a:defRPr>
            </a:lvl2pPr>
            <a:lvl3pPr indent="-628650" lvl="2" marL="1371600">
              <a:lnSpc>
                <a:spcPct val="115000"/>
              </a:lnSpc>
              <a:spcBef>
                <a:spcPts val="7100"/>
              </a:spcBef>
              <a:spcAft>
                <a:spcPts val="0"/>
              </a:spcAft>
              <a:buClr>
                <a:schemeClr val="dk2"/>
              </a:buClr>
              <a:buSzPts val="6300"/>
              <a:buChar char="■"/>
              <a:defRPr sz="6300">
                <a:solidFill>
                  <a:schemeClr val="dk2"/>
                </a:solidFill>
              </a:defRPr>
            </a:lvl3pPr>
            <a:lvl4pPr indent="-628650" lvl="3" marL="1828800">
              <a:lnSpc>
                <a:spcPct val="115000"/>
              </a:lnSpc>
              <a:spcBef>
                <a:spcPts val="7100"/>
              </a:spcBef>
              <a:spcAft>
                <a:spcPts val="0"/>
              </a:spcAft>
              <a:buClr>
                <a:schemeClr val="dk2"/>
              </a:buClr>
              <a:buSzPts val="6300"/>
              <a:buChar char="●"/>
              <a:defRPr sz="6300">
                <a:solidFill>
                  <a:schemeClr val="dk2"/>
                </a:solidFill>
              </a:defRPr>
            </a:lvl4pPr>
            <a:lvl5pPr indent="-628650" lvl="4" marL="2286000">
              <a:lnSpc>
                <a:spcPct val="115000"/>
              </a:lnSpc>
              <a:spcBef>
                <a:spcPts val="7100"/>
              </a:spcBef>
              <a:spcAft>
                <a:spcPts val="0"/>
              </a:spcAft>
              <a:buClr>
                <a:schemeClr val="dk2"/>
              </a:buClr>
              <a:buSzPts val="6300"/>
              <a:buChar char="○"/>
              <a:defRPr sz="6300">
                <a:solidFill>
                  <a:schemeClr val="dk2"/>
                </a:solidFill>
              </a:defRPr>
            </a:lvl5pPr>
            <a:lvl6pPr indent="-628650" lvl="5" marL="2743200">
              <a:lnSpc>
                <a:spcPct val="115000"/>
              </a:lnSpc>
              <a:spcBef>
                <a:spcPts val="7100"/>
              </a:spcBef>
              <a:spcAft>
                <a:spcPts val="0"/>
              </a:spcAft>
              <a:buClr>
                <a:schemeClr val="dk2"/>
              </a:buClr>
              <a:buSzPts val="6300"/>
              <a:buChar char="■"/>
              <a:defRPr sz="6300">
                <a:solidFill>
                  <a:schemeClr val="dk2"/>
                </a:solidFill>
              </a:defRPr>
            </a:lvl6pPr>
            <a:lvl7pPr indent="-628650" lvl="6" marL="3200400">
              <a:lnSpc>
                <a:spcPct val="115000"/>
              </a:lnSpc>
              <a:spcBef>
                <a:spcPts val="7100"/>
              </a:spcBef>
              <a:spcAft>
                <a:spcPts val="0"/>
              </a:spcAft>
              <a:buClr>
                <a:schemeClr val="dk2"/>
              </a:buClr>
              <a:buSzPts val="6300"/>
              <a:buChar char="●"/>
              <a:defRPr sz="6300">
                <a:solidFill>
                  <a:schemeClr val="dk2"/>
                </a:solidFill>
              </a:defRPr>
            </a:lvl7pPr>
            <a:lvl8pPr indent="-628650" lvl="7" marL="3657600">
              <a:lnSpc>
                <a:spcPct val="115000"/>
              </a:lnSpc>
              <a:spcBef>
                <a:spcPts val="7100"/>
              </a:spcBef>
              <a:spcAft>
                <a:spcPts val="0"/>
              </a:spcAft>
              <a:buClr>
                <a:schemeClr val="dk2"/>
              </a:buClr>
              <a:buSzPts val="6300"/>
              <a:buChar char="○"/>
              <a:defRPr sz="6300">
                <a:solidFill>
                  <a:schemeClr val="dk2"/>
                </a:solidFill>
              </a:defRPr>
            </a:lvl8pPr>
            <a:lvl9pPr indent="-628650" lvl="8" marL="4114800">
              <a:lnSpc>
                <a:spcPct val="115000"/>
              </a:lnSpc>
              <a:spcBef>
                <a:spcPts val="7100"/>
              </a:spcBef>
              <a:spcAft>
                <a:spcPts val="7100"/>
              </a:spcAft>
              <a:buClr>
                <a:schemeClr val="dk2"/>
              </a:buClr>
              <a:buSzPts val="6300"/>
              <a:buChar char="■"/>
              <a:defRPr sz="6300">
                <a:solidFill>
                  <a:schemeClr val="dk2"/>
                </a:solidFill>
              </a:defRPr>
            </a:lvl9pPr>
          </a:lstStyle>
          <a:p/>
        </p:txBody>
      </p:sp>
      <p:sp>
        <p:nvSpPr>
          <p:cNvPr id="8" name="Google Shape;8;p1"/>
          <p:cNvSpPr txBox="1"/>
          <p:nvPr>
            <p:ph idx="12" type="sldNum"/>
          </p:nvPr>
        </p:nvSpPr>
        <p:spPr>
          <a:xfrm>
            <a:off x="33889831" y="24870490"/>
            <a:ext cx="2194800" cy="2099100"/>
          </a:xfrm>
          <a:prstGeom prst="rect">
            <a:avLst/>
          </a:prstGeom>
          <a:noFill/>
          <a:ln>
            <a:noFill/>
          </a:ln>
        </p:spPr>
        <p:txBody>
          <a:bodyPr anchorCtr="0" anchor="ctr" bIns="404450" lIns="404450" spcFirstLastPara="1" rIns="404450" wrap="square" tIns="404450">
            <a:noAutofit/>
          </a:bodyPr>
          <a:lstStyle>
            <a:lvl1pPr lvl="0" algn="r">
              <a:buNone/>
              <a:defRPr sz="4400">
                <a:solidFill>
                  <a:schemeClr val="dk2"/>
                </a:solidFill>
              </a:defRPr>
            </a:lvl1pPr>
            <a:lvl2pPr lvl="1" algn="r">
              <a:buNone/>
              <a:defRPr sz="4400">
                <a:solidFill>
                  <a:schemeClr val="dk2"/>
                </a:solidFill>
              </a:defRPr>
            </a:lvl2pPr>
            <a:lvl3pPr lvl="2" algn="r">
              <a:buNone/>
              <a:defRPr sz="4400">
                <a:solidFill>
                  <a:schemeClr val="dk2"/>
                </a:solidFill>
              </a:defRPr>
            </a:lvl3pPr>
            <a:lvl4pPr lvl="3" algn="r">
              <a:buNone/>
              <a:defRPr sz="4400">
                <a:solidFill>
                  <a:schemeClr val="dk2"/>
                </a:solidFill>
              </a:defRPr>
            </a:lvl4pPr>
            <a:lvl5pPr lvl="4" algn="r">
              <a:buNone/>
              <a:defRPr sz="4400">
                <a:solidFill>
                  <a:schemeClr val="dk2"/>
                </a:solidFill>
              </a:defRPr>
            </a:lvl5pPr>
            <a:lvl6pPr lvl="5" algn="r">
              <a:buNone/>
              <a:defRPr sz="4400">
                <a:solidFill>
                  <a:schemeClr val="dk2"/>
                </a:solidFill>
              </a:defRPr>
            </a:lvl6pPr>
            <a:lvl7pPr lvl="6" algn="r">
              <a:buNone/>
              <a:defRPr sz="4400">
                <a:solidFill>
                  <a:schemeClr val="dk2"/>
                </a:solidFill>
              </a:defRPr>
            </a:lvl7pPr>
            <a:lvl8pPr lvl="7" algn="r">
              <a:buNone/>
              <a:defRPr sz="4400">
                <a:solidFill>
                  <a:schemeClr val="dk2"/>
                </a:solidFill>
              </a:defRPr>
            </a:lvl8pPr>
            <a:lvl9pPr lvl="8" algn="r">
              <a:buNone/>
              <a:defRPr sz="44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1" Type="http://schemas.openxmlformats.org/officeDocument/2006/relationships/image" Target="../media/image10.jpg"/><Relationship Id="rId10" Type="http://schemas.openxmlformats.org/officeDocument/2006/relationships/image" Target="../media/image5.png"/><Relationship Id="rId13" Type="http://schemas.openxmlformats.org/officeDocument/2006/relationships/image" Target="../media/image4.png"/><Relationship Id="rId12"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1.jpg"/><Relationship Id="rId1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1246833" y="839284"/>
            <a:ext cx="34082100" cy="3800400"/>
          </a:xfrm>
          <a:prstGeom prst="rect">
            <a:avLst/>
          </a:prstGeom>
        </p:spPr>
        <p:txBody>
          <a:bodyPr anchorCtr="0" anchor="b" bIns="404450" lIns="404450" spcFirstLastPara="1" rIns="404450" wrap="square" tIns="404450">
            <a:noAutofit/>
          </a:bodyPr>
          <a:lstStyle/>
          <a:p>
            <a:pPr indent="0" lvl="0" marL="0" rtl="0" algn="ctr">
              <a:spcBef>
                <a:spcPts val="0"/>
              </a:spcBef>
              <a:spcAft>
                <a:spcPts val="0"/>
              </a:spcAft>
              <a:buNone/>
            </a:pPr>
            <a:r>
              <a:rPr lang="en">
                <a:latin typeface="Helvetica Neue"/>
                <a:ea typeface="Helvetica Neue"/>
                <a:cs typeface="Helvetica Neue"/>
                <a:sym typeface="Helvetica Neue"/>
              </a:rPr>
              <a:t>Gimme S’More </a:t>
            </a:r>
            <a:endParaRPr>
              <a:latin typeface="Helvetica Neue"/>
              <a:ea typeface="Helvetica Neue"/>
              <a:cs typeface="Helvetica Neue"/>
              <a:sym typeface="Helvetica Neue"/>
            </a:endParaRPr>
          </a:p>
        </p:txBody>
      </p:sp>
      <p:sp>
        <p:nvSpPr>
          <p:cNvPr id="64" name="Google Shape;64;p14"/>
          <p:cNvSpPr txBox="1"/>
          <p:nvPr/>
        </p:nvSpPr>
        <p:spPr>
          <a:xfrm>
            <a:off x="670167" y="8467375"/>
            <a:ext cx="16393200" cy="10555200"/>
          </a:xfrm>
          <a:prstGeom prst="rect">
            <a:avLst/>
          </a:prstGeom>
          <a:noFill/>
          <a:ln>
            <a:noFill/>
          </a:ln>
        </p:spPr>
        <p:txBody>
          <a:bodyPr anchorCtr="0" anchor="t" bIns="105825" lIns="105825" spcFirstLastPara="1" rIns="105825" wrap="square" tIns="105825">
            <a:noAutofit/>
          </a:bodyPr>
          <a:lstStyle/>
          <a:p>
            <a:pPr indent="0" lvl="0" marL="0" rtl="0" algn="l">
              <a:spcBef>
                <a:spcPts val="0"/>
              </a:spcBef>
              <a:spcAft>
                <a:spcPts val="0"/>
              </a:spcAft>
              <a:buNone/>
            </a:pPr>
            <a:r>
              <a:t/>
            </a:r>
            <a:endParaRPr/>
          </a:p>
        </p:txBody>
      </p:sp>
      <p:sp>
        <p:nvSpPr>
          <p:cNvPr id="65" name="Google Shape;65;p14"/>
          <p:cNvSpPr/>
          <p:nvPr/>
        </p:nvSpPr>
        <p:spPr>
          <a:xfrm>
            <a:off x="1246833" y="4175656"/>
            <a:ext cx="16857300" cy="11019000"/>
          </a:xfrm>
          <a:prstGeom prst="rect">
            <a:avLst/>
          </a:prstGeom>
          <a:noFill/>
          <a:ln cap="flat" cmpd="sng" w="9525">
            <a:solidFill>
              <a:schemeClr val="dk2"/>
            </a:solidFill>
            <a:prstDash val="solid"/>
            <a:round/>
            <a:headEnd len="sm" w="sm" type="none"/>
            <a:tailEnd len="sm" w="sm" type="none"/>
          </a:ln>
        </p:spPr>
        <p:txBody>
          <a:bodyPr anchorCtr="0" anchor="ctr" bIns="105825" lIns="105825" spcFirstLastPara="1" rIns="105825" wrap="square" tIns="105825">
            <a:noAutofit/>
          </a:bodyPr>
          <a:lstStyle/>
          <a:p>
            <a:pPr indent="0" lvl="0" marL="0" rtl="0" algn="l">
              <a:spcBef>
                <a:spcPts val="0"/>
              </a:spcBef>
              <a:spcAft>
                <a:spcPts val="0"/>
              </a:spcAft>
              <a:buNone/>
            </a:pPr>
            <a:r>
              <a:rPr lang="en" sz="1600"/>
              <a:t>-</a:t>
            </a:r>
            <a:endParaRPr sz="1600"/>
          </a:p>
        </p:txBody>
      </p:sp>
      <p:sp>
        <p:nvSpPr>
          <p:cNvPr id="66" name="Google Shape;66;p14"/>
          <p:cNvSpPr/>
          <p:nvPr/>
        </p:nvSpPr>
        <p:spPr>
          <a:xfrm>
            <a:off x="1246833" y="4175688"/>
            <a:ext cx="16857300" cy="150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05825" lIns="105825" spcFirstLastPara="1" rIns="105825" wrap="square" tIns="105825">
            <a:noAutofit/>
          </a:bodyPr>
          <a:lstStyle/>
          <a:p>
            <a:pPr indent="0" lvl="0" marL="0" rtl="0" algn="l">
              <a:spcBef>
                <a:spcPts val="0"/>
              </a:spcBef>
              <a:spcAft>
                <a:spcPts val="0"/>
              </a:spcAft>
              <a:buNone/>
            </a:pPr>
            <a:r>
              <a:t/>
            </a:r>
            <a:endParaRPr/>
          </a:p>
        </p:txBody>
      </p:sp>
      <p:sp>
        <p:nvSpPr>
          <p:cNvPr id="67" name="Google Shape;67;p14"/>
          <p:cNvSpPr/>
          <p:nvPr/>
        </p:nvSpPr>
        <p:spPr>
          <a:xfrm>
            <a:off x="1246833" y="15791313"/>
            <a:ext cx="16857300" cy="11019000"/>
          </a:xfrm>
          <a:prstGeom prst="rect">
            <a:avLst/>
          </a:prstGeom>
          <a:noFill/>
          <a:ln cap="flat" cmpd="sng" w="9525">
            <a:solidFill>
              <a:schemeClr val="dk2"/>
            </a:solidFill>
            <a:prstDash val="solid"/>
            <a:round/>
            <a:headEnd len="sm" w="sm" type="none"/>
            <a:tailEnd len="sm" w="sm" type="none"/>
          </a:ln>
        </p:spPr>
        <p:txBody>
          <a:bodyPr anchorCtr="0" anchor="ctr" bIns="105825" lIns="105825" spcFirstLastPara="1" rIns="105825" wrap="square" tIns="105825">
            <a:noAutofit/>
          </a:bodyPr>
          <a:lstStyle/>
          <a:p>
            <a:pPr indent="0" lvl="0" marL="0" rtl="0" algn="l">
              <a:spcBef>
                <a:spcPts val="0"/>
              </a:spcBef>
              <a:spcAft>
                <a:spcPts val="0"/>
              </a:spcAft>
              <a:buNone/>
            </a:pPr>
            <a:r>
              <a:t/>
            </a:r>
            <a:endParaRPr sz="1600"/>
          </a:p>
        </p:txBody>
      </p:sp>
      <p:sp>
        <p:nvSpPr>
          <p:cNvPr id="68" name="Google Shape;68;p14"/>
          <p:cNvSpPr/>
          <p:nvPr/>
        </p:nvSpPr>
        <p:spPr>
          <a:xfrm>
            <a:off x="1246833" y="15791344"/>
            <a:ext cx="16857300" cy="150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05825" lIns="105825" spcFirstLastPara="1" rIns="105825" wrap="square" tIns="105825">
            <a:noAutofit/>
          </a:bodyPr>
          <a:lstStyle/>
          <a:p>
            <a:pPr indent="0" lvl="0" marL="0" rtl="0" algn="l">
              <a:spcBef>
                <a:spcPts val="0"/>
              </a:spcBef>
              <a:spcAft>
                <a:spcPts val="0"/>
              </a:spcAft>
              <a:buNone/>
            </a:pPr>
            <a:r>
              <a:t/>
            </a:r>
            <a:endParaRPr/>
          </a:p>
        </p:txBody>
      </p:sp>
      <p:sp>
        <p:nvSpPr>
          <p:cNvPr id="69" name="Google Shape;69;p14"/>
          <p:cNvSpPr/>
          <p:nvPr/>
        </p:nvSpPr>
        <p:spPr>
          <a:xfrm>
            <a:off x="18471833" y="4175656"/>
            <a:ext cx="16857300" cy="11019000"/>
          </a:xfrm>
          <a:prstGeom prst="rect">
            <a:avLst/>
          </a:prstGeom>
          <a:noFill/>
          <a:ln cap="flat" cmpd="sng" w="9525">
            <a:solidFill>
              <a:schemeClr val="dk2"/>
            </a:solidFill>
            <a:prstDash val="solid"/>
            <a:round/>
            <a:headEnd len="sm" w="sm" type="none"/>
            <a:tailEnd len="sm" w="sm" type="none"/>
          </a:ln>
        </p:spPr>
        <p:txBody>
          <a:bodyPr anchorCtr="0" anchor="ctr" bIns="105825" lIns="105825" spcFirstLastPara="1" rIns="105825" wrap="square" tIns="105825">
            <a:noAutofit/>
          </a:bodyPr>
          <a:lstStyle/>
          <a:p>
            <a:pPr indent="0" lvl="0" marL="0" rtl="0" algn="l">
              <a:spcBef>
                <a:spcPts val="0"/>
              </a:spcBef>
              <a:spcAft>
                <a:spcPts val="0"/>
              </a:spcAft>
              <a:buNone/>
            </a:pPr>
            <a:r>
              <a:t/>
            </a:r>
            <a:endParaRPr sz="1600"/>
          </a:p>
        </p:txBody>
      </p:sp>
      <p:sp>
        <p:nvSpPr>
          <p:cNvPr id="70" name="Google Shape;70;p14"/>
          <p:cNvSpPr/>
          <p:nvPr/>
        </p:nvSpPr>
        <p:spPr>
          <a:xfrm>
            <a:off x="18471833" y="4175688"/>
            <a:ext cx="16857300" cy="150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05825" lIns="105825" spcFirstLastPara="1" rIns="105825" wrap="square" tIns="105825">
            <a:noAutofit/>
          </a:bodyPr>
          <a:lstStyle/>
          <a:p>
            <a:pPr indent="0" lvl="0" marL="0" rtl="0" algn="l">
              <a:spcBef>
                <a:spcPts val="0"/>
              </a:spcBef>
              <a:spcAft>
                <a:spcPts val="0"/>
              </a:spcAft>
              <a:buNone/>
            </a:pPr>
            <a:r>
              <a:t/>
            </a:r>
            <a:endParaRPr/>
          </a:p>
        </p:txBody>
      </p:sp>
      <p:sp>
        <p:nvSpPr>
          <p:cNvPr id="71" name="Google Shape;71;p14"/>
          <p:cNvSpPr/>
          <p:nvPr/>
        </p:nvSpPr>
        <p:spPr>
          <a:xfrm>
            <a:off x="18471833" y="15791313"/>
            <a:ext cx="16857300" cy="11019000"/>
          </a:xfrm>
          <a:prstGeom prst="rect">
            <a:avLst/>
          </a:prstGeom>
          <a:noFill/>
          <a:ln cap="flat" cmpd="sng" w="9525">
            <a:solidFill>
              <a:schemeClr val="dk2"/>
            </a:solidFill>
            <a:prstDash val="solid"/>
            <a:round/>
            <a:headEnd len="sm" w="sm" type="none"/>
            <a:tailEnd len="sm" w="sm" type="none"/>
          </a:ln>
        </p:spPr>
        <p:txBody>
          <a:bodyPr anchorCtr="0" anchor="ctr" bIns="105825" lIns="105825" spcFirstLastPara="1" rIns="105825" wrap="square" tIns="105825">
            <a:noAutofit/>
          </a:bodyPr>
          <a:lstStyle/>
          <a:p>
            <a:pPr indent="0" lvl="0" marL="0" rtl="0" algn="l">
              <a:spcBef>
                <a:spcPts val="0"/>
              </a:spcBef>
              <a:spcAft>
                <a:spcPts val="0"/>
              </a:spcAft>
              <a:buNone/>
            </a:pPr>
            <a:r>
              <a:t/>
            </a:r>
            <a:endParaRPr sz="1600"/>
          </a:p>
        </p:txBody>
      </p:sp>
      <p:sp>
        <p:nvSpPr>
          <p:cNvPr id="72" name="Google Shape;72;p14"/>
          <p:cNvSpPr/>
          <p:nvPr/>
        </p:nvSpPr>
        <p:spPr>
          <a:xfrm>
            <a:off x="18471833" y="15791344"/>
            <a:ext cx="16857300" cy="150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05825" lIns="105825" spcFirstLastPara="1" rIns="105825" wrap="square" tIns="105825">
            <a:noAutofit/>
          </a:bodyPr>
          <a:lstStyle/>
          <a:p>
            <a:pPr indent="0" lvl="0" marL="0" rtl="0" algn="l">
              <a:spcBef>
                <a:spcPts val="0"/>
              </a:spcBef>
              <a:spcAft>
                <a:spcPts val="0"/>
              </a:spcAft>
              <a:buNone/>
            </a:pPr>
            <a:r>
              <a:rPr lang="en" sz="5600">
                <a:latin typeface="Helvetica Neue"/>
                <a:ea typeface="Helvetica Neue"/>
                <a:cs typeface="Helvetica Neue"/>
                <a:sym typeface="Helvetica Neue"/>
              </a:rPr>
              <a:t>Graham Cracker and Chocolate Assembly</a:t>
            </a:r>
            <a:endParaRPr sz="5600">
              <a:latin typeface="Helvetica Neue"/>
              <a:ea typeface="Helvetica Neue"/>
              <a:cs typeface="Helvetica Neue"/>
              <a:sym typeface="Helvetica Neue"/>
            </a:endParaRPr>
          </a:p>
        </p:txBody>
      </p:sp>
      <p:sp>
        <p:nvSpPr>
          <p:cNvPr id="73" name="Google Shape;73;p14"/>
          <p:cNvSpPr txBox="1"/>
          <p:nvPr/>
        </p:nvSpPr>
        <p:spPr>
          <a:xfrm>
            <a:off x="1288806" y="4175688"/>
            <a:ext cx="16857300" cy="1508100"/>
          </a:xfrm>
          <a:prstGeom prst="rect">
            <a:avLst/>
          </a:prstGeom>
          <a:noFill/>
          <a:ln>
            <a:noFill/>
          </a:ln>
        </p:spPr>
        <p:txBody>
          <a:bodyPr anchorCtr="0" anchor="t" bIns="105825" lIns="105825" spcFirstLastPara="1" rIns="105825" wrap="square" tIns="105825">
            <a:noAutofit/>
          </a:bodyPr>
          <a:lstStyle/>
          <a:p>
            <a:pPr indent="0" lvl="0" marL="0" rtl="0" algn="l">
              <a:spcBef>
                <a:spcPts val="0"/>
              </a:spcBef>
              <a:spcAft>
                <a:spcPts val="0"/>
              </a:spcAft>
              <a:buNone/>
            </a:pPr>
            <a:r>
              <a:rPr lang="en" sz="5600">
                <a:latin typeface="Helvetica Neue"/>
                <a:ea typeface="Helvetica Neue"/>
                <a:cs typeface="Helvetica Neue"/>
                <a:sym typeface="Helvetica Neue"/>
              </a:rPr>
              <a:t>Project Overview</a:t>
            </a:r>
            <a:endParaRPr sz="5600">
              <a:latin typeface="Helvetica Neue"/>
              <a:ea typeface="Helvetica Neue"/>
              <a:cs typeface="Helvetica Neue"/>
              <a:sym typeface="Helvetica Neue"/>
            </a:endParaRPr>
          </a:p>
        </p:txBody>
      </p:sp>
      <p:sp>
        <p:nvSpPr>
          <p:cNvPr id="74" name="Google Shape;74;p14"/>
          <p:cNvSpPr txBox="1"/>
          <p:nvPr/>
        </p:nvSpPr>
        <p:spPr>
          <a:xfrm>
            <a:off x="18471833" y="4175688"/>
            <a:ext cx="16857300" cy="1508100"/>
          </a:xfrm>
          <a:prstGeom prst="rect">
            <a:avLst/>
          </a:prstGeom>
          <a:noFill/>
          <a:ln>
            <a:noFill/>
          </a:ln>
        </p:spPr>
        <p:txBody>
          <a:bodyPr anchorCtr="0" anchor="t" bIns="105825" lIns="105825" spcFirstLastPara="1" rIns="105825" wrap="square" tIns="105825">
            <a:noAutofit/>
          </a:bodyPr>
          <a:lstStyle/>
          <a:p>
            <a:pPr indent="0" lvl="0" marL="0" rtl="0" algn="l">
              <a:spcBef>
                <a:spcPts val="0"/>
              </a:spcBef>
              <a:spcAft>
                <a:spcPts val="0"/>
              </a:spcAft>
              <a:buNone/>
            </a:pPr>
            <a:r>
              <a:rPr lang="en" sz="5600">
                <a:latin typeface="Helvetica Neue"/>
                <a:ea typeface="Helvetica Neue"/>
                <a:cs typeface="Helvetica Neue"/>
                <a:sym typeface="Helvetica Neue"/>
              </a:rPr>
              <a:t>Skewer Mechanism </a:t>
            </a:r>
            <a:endParaRPr sz="5600">
              <a:latin typeface="Helvetica Neue"/>
              <a:ea typeface="Helvetica Neue"/>
              <a:cs typeface="Helvetica Neue"/>
              <a:sym typeface="Helvetica Neue"/>
            </a:endParaRPr>
          </a:p>
        </p:txBody>
      </p:sp>
      <p:sp>
        <p:nvSpPr>
          <p:cNvPr id="75" name="Google Shape;75;p14"/>
          <p:cNvSpPr txBox="1"/>
          <p:nvPr/>
        </p:nvSpPr>
        <p:spPr>
          <a:xfrm>
            <a:off x="1246833" y="15791344"/>
            <a:ext cx="16857300" cy="1508100"/>
          </a:xfrm>
          <a:prstGeom prst="rect">
            <a:avLst/>
          </a:prstGeom>
          <a:noFill/>
          <a:ln>
            <a:noFill/>
          </a:ln>
        </p:spPr>
        <p:txBody>
          <a:bodyPr anchorCtr="0" anchor="t" bIns="105825" lIns="105825" spcFirstLastPara="1" rIns="105825" wrap="square" tIns="105825">
            <a:noAutofit/>
          </a:bodyPr>
          <a:lstStyle/>
          <a:p>
            <a:pPr indent="0" lvl="0" marL="0" rtl="0" algn="l">
              <a:spcBef>
                <a:spcPts val="0"/>
              </a:spcBef>
              <a:spcAft>
                <a:spcPts val="0"/>
              </a:spcAft>
              <a:buNone/>
            </a:pPr>
            <a:r>
              <a:rPr lang="en" sz="5600">
                <a:latin typeface="Helvetica Neue"/>
                <a:ea typeface="Helvetica Neue"/>
                <a:cs typeface="Helvetica Neue"/>
                <a:sym typeface="Helvetica Neue"/>
              </a:rPr>
              <a:t>Heating Element</a:t>
            </a:r>
            <a:endParaRPr sz="5600">
              <a:latin typeface="Helvetica Neue"/>
              <a:ea typeface="Helvetica Neue"/>
              <a:cs typeface="Helvetica Neue"/>
              <a:sym typeface="Helvetica Neue"/>
            </a:endParaRPr>
          </a:p>
        </p:txBody>
      </p:sp>
      <p:sp>
        <p:nvSpPr>
          <p:cNvPr id="76" name="Google Shape;76;p14"/>
          <p:cNvSpPr txBox="1"/>
          <p:nvPr/>
        </p:nvSpPr>
        <p:spPr>
          <a:xfrm>
            <a:off x="1340333" y="5741594"/>
            <a:ext cx="16763700" cy="9453000"/>
          </a:xfrm>
          <a:prstGeom prst="rect">
            <a:avLst/>
          </a:prstGeom>
          <a:noFill/>
          <a:ln>
            <a:noFill/>
          </a:ln>
        </p:spPr>
        <p:txBody>
          <a:bodyPr anchorCtr="0" anchor="t" bIns="105825" lIns="105825" spcFirstLastPara="1" rIns="105825" wrap="square" tIns="105825">
            <a:noAutofit/>
          </a:bodyPr>
          <a:lstStyle/>
          <a:p>
            <a:pPr indent="0" lvl="0" marL="0" rtl="0" algn="l">
              <a:spcBef>
                <a:spcPts val="0"/>
              </a:spcBef>
              <a:spcAft>
                <a:spcPts val="0"/>
              </a:spcAft>
              <a:buNone/>
            </a:pPr>
            <a:r>
              <a:rPr lang="en" sz="4700"/>
              <a:t>-Automated start to finish S’mores maker that toasts marshmallows and assembles a full s’more. </a:t>
            </a:r>
            <a:endParaRPr sz="4700"/>
          </a:p>
          <a:p>
            <a:pPr indent="0" lvl="0" marL="0" rtl="0" algn="l">
              <a:spcBef>
                <a:spcPts val="0"/>
              </a:spcBef>
              <a:spcAft>
                <a:spcPts val="0"/>
              </a:spcAft>
              <a:buNone/>
            </a:pPr>
            <a:r>
              <a:rPr lang="en" sz="4700"/>
              <a:t>-Raspberry Pi used for control of motors </a:t>
            </a:r>
            <a:endParaRPr sz="4700"/>
          </a:p>
          <a:p>
            <a:pPr indent="0" lvl="0" marL="0" rtl="0" algn="l">
              <a:spcBef>
                <a:spcPts val="0"/>
              </a:spcBef>
              <a:spcAft>
                <a:spcPts val="0"/>
              </a:spcAft>
              <a:buNone/>
            </a:pPr>
            <a:r>
              <a:rPr lang="en" sz="4700"/>
              <a:t>-</a:t>
            </a:r>
            <a:endParaRPr sz="4700"/>
          </a:p>
        </p:txBody>
      </p:sp>
      <p:sp>
        <p:nvSpPr>
          <p:cNvPr id="77" name="Google Shape;77;p14"/>
          <p:cNvSpPr txBox="1"/>
          <p:nvPr/>
        </p:nvSpPr>
        <p:spPr>
          <a:xfrm>
            <a:off x="18471833" y="17299219"/>
            <a:ext cx="16857300" cy="9453000"/>
          </a:xfrm>
          <a:prstGeom prst="rect">
            <a:avLst/>
          </a:prstGeom>
          <a:noFill/>
          <a:ln>
            <a:noFill/>
          </a:ln>
        </p:spPr>
        <p:txBody>
          <a:bodyPr anchorCtr="0" anchor="t" bIns="105825" lIns="105825" spcFirstLastPara="1" rIns="105825" wrap="square" tIns="105825">
            <a:noAutofit/>
          </a:bodyPr>
          <a:lstStyle/>
          <a:p>
            <a:pPr indent="0" lvl="0" marL="0" rtl="0" algn="l">
              <a:spcBef>
                <a:spcPts val="0"/>
              </a:spcBef>
              <a:spcAft>
                <a:spcPts val="0"/>
              </a:spcAft>
              <a:buNone/>
            </a:pPr>
            <a:r>
              <a:rPr lang="en" sz="4700"/>
              <a:t>-Graham cracker and chocolate pushed out of a box by a linear actuator and fall on a central plate</a:t>
            </a:r>
            <a:endParaRPr sz="4700"/>
          </a:p>
          <a:p>
            <a:pPr indent="0" lvl="0" marL="0" rtl="0" algn="l">
              <a:spcBef>
                <a:spcPts val="0"/>
              </a:spcBef>
              <a:spcAft>
                <a:spcPts val="0"/>
              </a:spcAft>
              <a:buNone/>
            </a:pPr>
            <a:r>
              <a:rPr lang="en" sz="4700"/>
              <a:t>-The plate is then pulled out by a handle and the user pulls out the final assembled s’more. </a:t>
            </a:r>
            <a:endParaRPr sz="4700"/>
          </a:p>
          <a:p>
            <a:pPr indent="0" lvl="0" marL="0" rtl="0" algn="l">
              <a:spcBef>
                <a:spcPts val="0"/>
              </a:spcBef>
              <a:spcAft>
                <a:spcPts val="0"/>
              </a:spcAft>
              <a:buNone/>
            </a:pPr>
            <a:r>
              <a:rPr lang="en" sz="4700"/>
              <a:t>- Linear actuator pushes out the graham cracker and chocolate from the final </a:t>
            </a:r>
            <a:endParaRPr sz="4700"/>
          </a:p>
          <a:p>
            <a:pPr indent="0" lvl="0" marL="0" rtl="0" algn="l">
              <a:spcBef>
                <a:spcPts val="0"/>
              </a:spcBef>
              <a:spcAft>
                <a:spcPts val="0"/>
              </a:spcAft>
              <a:buNone/>
            </a:pPr>
            <a:r>
              <a:t/>
            </a:r>
            <a:endParaRPr sz="4700"/>
          </a:p>
        </p:txBody>
      </p:sp>
      <p:sp>
        <p:nvSpPr>
          <p:cNvPr id="78" name="Google Shape;78;p14"/>
          <p:cNvSpPr txBox="1"/>
          <p:nvPr/>
        </p:nvSpPr>
        <p:spPr>
          <a:xfrm>
            <a:off x="18615111" y="5687125"/>
            <a:ext cx="16857300" cy="9453000"/>
          </a:xfrm>
          <a:prstGeom prst="rect">
            <a:avLst/>
          </a:prstGeom>
          <a:noFill/>
          <a:ln>
            <a:noFill/>
          </a:ln>
        </p:spPr>
        <p:txBody>
          <a:bodyPr anchorCtr="0" anchor="t" bIns="105825" lIns="105825" spcFirstLastPara="1" rIns="105825" wrap="square" tIns="105825">
            <a:noAutofit/>
          </a:bodyPr>
          <a:lstStyle/>
          <a:p>
            <a:pPr indent="0" lvl="0" marL="0" rtl="0" algn="l">
              <a:spcBef>
                <a:spcPts val="0"/>
              </a:spcBef>
              <a:spcAft>
                <a:spcPts val="0"/>
              </a:spcAft>
              <a:buNone/>
            </a:pPr>
            <a:r>
              <a:rPr lang="en" sz="4700"/>
              <a:t>-3 Degrees of Freedom</a:t>
            </a:r>
            <a:endParaRPr sz="4700"/>
          </a:p>
          <a:p>
            <a:pPr indent="0" lvl="0" marL="0" rtl="0" algn="l">
              <a:spcBef>
                <a:spcPts val="0"/>
              </a:spcBef>
              <a:spcAft>
                <a:spcPts val="0"/>
              </a:spcAft>
              <a:buNone/>
            </a:pPr>
            <a:r>
              <a:rPr lang="en" sz="4700"/>
              <a:t>-Nema 17 Stepper motors with a Belt and Gear Drive</a:t>
            </a:r>
            <a:endParaRPr sz="4700"/>
          </a:p>
          <a:p>
            <a:pPr indent="0" lvl="0" marL="0" rtl="0" algn="l">
              <a:spcBef>
                <a:spcPts val="0"/>
              </a:spcBef>
              <a:spcAft>
                <a:spcPts val="0"/>
              </a:spcAft>
              <a:buNone/>
            </a:pPr>
            <a:r>
              <a:rPr lang="en" sz="4700"/>
              <a:t>-Used to skewer the marshmallow for toasting and move it towards the final assembly plate. </a:t>
            </a:r>
            <a:endParaRPr sz="4700"/>
          </a:p>
          <a:p>
            <a:pPr indent="0" lvl="0" marL="0" rtl="0" algn="l">
              <a:spcBef>
                <a:spcPts val="0"/>
              </a:spcBef>
              <a:spcAft>
                <a:spcPts val="0"/>
              </a:spcAft>
              <a:buNone/>
            </a:pPr>
            <a:r>
              <a:rPr lang="en" sz="4700"/>
              <a:t>-DRV8825 bipolar stepper motor driver</a:t>
            </a:r>
            <a:endParaRPr sz="4700"/>
          </a:p>
          <a:p>
            <a:pPr indent="0" lvl="0" marL="0" rtl="0" algn="l">
              <a:spcBef>
                <a:spcPts val="0"/>
              </a:spcBef>
              <a:spcAft>
                <a:spcPts val="0"/>
              </a:spcAft>
              <a:buNone/>
            </a:pPr>
            <a:r>
              <a:rPr lang="en" sz="4700"/>
              <a:t>-</a:t>
            </a:r>
            <a:endParaRPr sz="5600"/>
          </a:p>
        </p:txBody>
      </p:sp>
      <p:sp>
        <p:nvSpPr>
          <p:cNvPr id="79" name="Google Shape;79;p14"/>
          <p:cNvSpPr txBox="1"/>
          <p:nvPr/>
        </p:nvSpPr>
        <p:spPr>
          <a:xfrm>
            <a:off x="1308417" y="17329000"/>
            <a:ext cx="16763700" cy="9453000"/>
          </a:xfrm>
          <a:prstGeom prst="rect">
            <a:avLst/>
          </a:prstGeom>
          <a:noFill/>
          <a:ln>
            <a:noFill/>
          </a:ln>
        </p:spPr>
        <p:txBody>
          <a:bodyPr anchorCtr="0" anchor="t" bIns="105825" lIns="105825" spcFirstLastPara="1" rIns="105825" wrap="square" tIns="105825">
            <a:noAutofit/>
          </a:bodyPr>
          <a:lstStyle/>
          <a:p>
            <a:pPr indent="0" lvl="0" marL="0" rtl="0" algn="l">
              <a:spcBef>
                <a:spcPts val="0"/>
              </a:spcBef>
              <a:spcAft>
                <a:spcPts val="0"/>
              </a:spcAft>
              <a:buNone/>
            </a:pPr>
            <a:r>
              <a:rPr lang="en" sz="4700"/>
              <a:t>-Electric coil used for safety and ease of operation. </a:t>
            </a:r>
            <a:endParaRPr sz="4700"/>
          </a:p>
          <a:p>
            <a:pPr indent="0" lvl="0" marL="0" rtl="0" algn="l">
              <a:spcBef>
                <a:spcPts val="0"/>
              </a:spcBef>
              <a:spcAft>
                <a:spcPts val="0"/>
              </a:spcAft>
              <a:buNone/>
            </a:pPr>
            <a:r>
              <a:rPr lang="en" sz="4700"/>
              <a:t>-Custom, smaller heating coil obtained from a purchased marshmallow toaster</a:t>
            </a:r>
            <a:endParaRPr sz="4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5"/>
          <p:cNvSpPr/>
          <p:nvPr/>
        </p:nvSpPr>
        <p:spPr>
          <a:xfrm>
            <a:off x="25652800" y="4699000"/>
            <a:ext cx="10275600" cy="5709900"/>
          </a:xfrm>
          <a:prstGeom prst="rect">
            <a:avLst/>
          </a:prstGeom>
          <a:solidFill>
            <a:srgbClr val="FFC72D"/>
          </a:solidFill>
          <a:ln>
            <a:noFill/>
          </a:ln>
        </p:spPr>
        <p:txBody>
          <a:bodyPr anchorCtr="0" anchor="ctr" bIns="57325" lIns="114650" spcFirstLastPara="1" rIns="114650" wrap="square" tIns="57325">
            <a:noAutofit/>
          </a:bodyPr>
          <a:lstStyle/>
          <a:p>
            <a:pPr indent="0" lvl="0" marL="0" marR="0" rtl="0" algn="ctr">
              <a:lnSpc>
                <a:spcPct val="100000"/>
              </a:lnSpc>
              <a:spcBef>
                <a:spcPts val="0"/>
              </a:spcBef>
              <a:spcAft>
                <a:spcPts val="0"/>
              </a:spcAft>
              <a:buClr>
                <a:srgbClr val="FF9900"/>
              </a:buClr>
              <a:buSzPts val="3600"/>
              <a:buFont typeface="Arial"/>
              <a:buNone/>
            </a:pPr>
            <a:r>
              <a:t/>
            </a:r>
            <a:endParaRPr b="1" i="0" sz="3600" u="none" cap="none" strike="noStrike">
              <a:solidFill>
                <a:srgbClr val="FF9900"/>
              </a:solidFill>
              <a:latin typeface="Arial"/>
              <a:ea typeface="Arial"/>
              <a:cs typeface="Arial"/>
              <a:sym typeface="Arial"/>
            </a:endParaRPr>
          </a:p>
        </p:txBody>
      </p:sp>
      <p:sp>
        <p:nvSpPr>
          <p:cNvPr id="85" name="Google Shape;85;p15"/>
          <p:cNvSpPr txBox="1"/>
          <p:nvPr>
            <p:ph type="title"/>
          </p:nvPr>
        </p:nvSpPr>
        <p:spPr>
          <a:xfrm>
            <a:off x="571500" y="444500"/>
            <a:ext cx="35433000" cy="3887100"/>
          </a:xfrm>
          <a:prstGeom prst="rect">
            <a:avLst/>
          </a:prstGeom>
          <a:solidFill>
            <a:srgbClr val="073663"/>
          </a:solidFill>
          <a:ln cap="flat" cmpd="sng" w="9525">
            <a:solidFill>
              <a:schemeClr val="dk1"/>
            </a:solidFill>
            <a:prstDash val="solid"/>
            <a:miter lim="800000"/>
            <a:headEnd len="sm" w="sm" type="none"/>
            <a:tailEnd len="sm" w="sm" type="none"/>
          </a:ln>
        </p:spPr>
        <p:txBody>
          <a:bodyPr anchorCtr="0" anchor="ctr" bIns="157225" lIns="314450" spcFirstLastPara="1" rIns="314450" wrap="square" tIns="157225">
            <a:noAutofit/>
          </a:bodyPr>
          <a:lstStyle/>
          <a:p>
            <a:pPr indent="0" lvl="0" marL="0" marR="0" rtl="0" algn="ctr">
              <a:spcBef>
                <a:spcPts val="0"/>
              </a:spcBef>
              <a:spcAft>
                <a:spcPts val="0"/>
              </a:spcAft>
              <a:buNone/>
            </a:pPr>
            <a:r>
              <a:rPr b="1" lang="en" sz="13900">
                <a:solidFill>
                  <a:srgbClr val="FFC72D"/>
                </a:solidFill>
              </a:rPr>
              <a:t>GIMME S’MORE</a:t>
            </a:r>
            <a:br>
              <a:rPr b="1" i="0" lang="en" sz="5400" u="none" cap="none" strike="noStrike">
                <a:solidFill>
                  <a:srgbClr val="FFC72D"/>
                </a:solidFill>
                <a:latin typeface="Arial"/>
                <a:ea typeface="Arial"/>
                <a:cs typeface="Arial"/>
                <a:sym typeface="Arial"/>
              </a:rPr>
            </a:br>
            <a:r>
              <a:rPr b="1" i="0" lang="en" sz="4100" u="none" cap="none" strike="noStrike">
                <a:solidFill>
                  <a:srgbClr val="FFC72D"/>
                </a:solidFill>
                <a:latin typeface="Arial"/>
                <a:ea typeface="Arial"/>
                <a:cs typeface="Arial"/>
                <a:sym typeface="Arial"/>
              </a:rPr>
              <a:t> </a:t>
            </a:r>
            <a:r>
              <a:rPr b="1" lang="en" sz="3800">
                <a:solidFill>
                  <a:srgbClr val="FFC72D"/>
                </a:solidFill>
              </a:rPr>
              <a:t>ME 102B </a:t>
            </a:r>
            <a:r>
              <a:rPr b="1" i="0" lang="en" sz="3800" u="none" cap="none" strike="noStrike">
                <a:solidFill>
                  <a:srgbClr val="FFC72D"/>
                </a:solidFill>
                <a:latin typeface="Arial"/>
                <a:ea typeface="Arial"/>
                <a:cs typeface="Arial"/>
                <a:sym typeface="Arial"/>
              </a:rPr>
              <a:t>Project By </a:t>
            </a:r>
            <a:r>
              <a:rPr b="1" lang="en" sz="3800">
                <a:solidFill>
                  <a:srgbClr val="FFC72D"/>
                </a:solidFill>
              </a:rPr>
              <a:t>Arjun Dave, William  Lu, Susanna Pesonen, Nisha Subramanian, Brian Tam, Rachel Thomasson</a:t>
            </a:r>
            <a:br>
              <a:rPr b="1" i="0" lang="en" sz="3300" u="none" cap="none" strike="noStrike">
                <a:solidFill>
                  <a:schemeClr val="accent1"/>
                </a:solidFill>
                <a:latin typeface="Arial"/>
                <a:ea typeface="Arial"/>
                <a:cs typeface="Arial"/>
                <a:sym typeface="Arial"/>
              </a:rPr>
            </a:br>
            <a:r>
              <a:rPr i="1" lang="en" sz="3300">
                <a:solidFill>
                  <a:schemeClr val="lt1"/>
                </a:solidFill>
              </a:rPr>
              <a:t>Mechanical </a:t>
            </a:r>
            <a:r>
              <a:rPr b="0" i="1" lang="en" sz="3300" u="none" cap="none" strike="noStrike">
                <a:solidFill>
                  <a:schemeClr val="lt1"/>
                </a:solidFill>
                <a:latin typeface="Arial"/>
                <a:ea typeface="Arial"/>
                <a:cs typeface="Arial"/>
                <a:sym typeface="Arial"/>
              </a:rPr>
              <a:t>Engineering, University of California Berkeley</a:t>
            </a:r>
            <a:br>
              <a:rPr b="0" i="1" lang="en" sz="3300" u="none" cap="none" strike="noStrike">
                <a:solidFill>
                  <a:schemeClr val="lt1"/>
                </a:solidFill>
                <a:latin typeface="Arial"/>
                <a:ea typeface="Arial"/>
                <a:cs typeface="Arial"/>
                <a:sym typeface="Arial"/>
              </a:rPr>
            </a:br>
            <a:endParaRPr b="0" i="1" sz="3300" u="none" cap="none" strike="noStrike">
              <a:solidFill>
                <a:schemeClr val="lt1"/>
              </a:solidFill>
              <a:latin typeface="Arial"/>
              <a:ea typeface="Arial"/>
              <a:cs typeface="Arial"/>
              <a:sym typeface="Arial"/>
            </a:endParaRPr>
          </a:p>
        </p:txBody>
      </p:sp>
      <p:sp>
        <p:nvSpPr>
          <p:cNvPr id="86" name="Google Shape;86;p15"/>
          <p:cNvSpPr txBox="1"/>
          <p:nvPr/>
        </p:nvSpPr>
        <p:spPr>
          <a:xfrm>
            <a:off x="33210500" y="8563240"/>
            <a:ext cx="2540100" cy="457800"/>
          </a:xfrm>
          <a:prstGeom prst="rect">
            <a:avLst/>
          </a:prstGeom>
          <a:noFill/>
          <a:ln>
            <a:noFill/>
          </a:ln>
        </p:spPr>
        <p:txBody>
          <a:bodyPr anchorCtr="0" anchor="t" bIns="38200" lIns="76425" spcFirstLastPara="1" rIns="76425" wrap="square" tIns="38200">
            <a:noAutofit/>
          </a:bodyPr>
          <a:lstStyle/>
          <a:p>
            <a:pPr indent="0" lvl="0" marL="0" marR="0" rtl="0" algn="l">
              <a:spcBef>
                <a:spcPts val="0"/>
              </a:spcBef>
              <a:spcAft>
                <a:spcPts val="0"/>
              </a:spcAft>
              <a:buNone/>
            </a:pPr>
            <a:r>
              <a:t/>
            </a:r>
            <a:endParaRPr b="0" i="0" sz="2600" u="none" cap="none" strike="noStrike">
              <a:solidFill>
                <a:schemeClr val="dk1"/>
              </a:solidFill>
              <a:latin typeface="Arial"/>
              <a:ea typeface="Arial"/>
              <a:cs typeface="Arial"/>
              <a:sym typeface="Arial"/>
            </a:endParaRPr>
          </a:p>
        </p:txBody>
      </p:sp>
      <p:sp>
        <p:nvSpPr>
          <p:cNvPr id="87" name="Google Shape;87;p15"/>
          <p:cNvSpPr/>
          <p:nvPr/>
        </p:nvSpPr>
        <p:spPr>
          <a:xfrm>
            <a:off x="23812500" y="11252228"/>
            <a:ext cx="12192000" cy="1167900"/>
          </a:xfrm>
          <a:prstGeom prst="rect">
            <a:avLst/>
          </a:prstGeom>
          <a:solidFill>
            <a:srgbClr val="073663"/>
          </a:solidFill>
          <a:ln cap="flat" cmpd="sng" w="9525">
            <a:solidFill>
              <a:schemeClr val="dk1"/>
            </a:solidFill>
            <a:prstDash val="solid"/>
            <a:miter lim="800000"/>
            <a:headEnd len="sm" w="sm" type="none"/>
            <a:tailEnd len="sm" w="sm" type="none"/>
          </a:ln>
        </p:spPr>
        <p:txBody>
          <a:bodyPr anchorCtr="0" anchor="ctr" bIns="57325" lIns="114650" spcFirstLastPara="1" rIns="114650" wrap="square" tIns="57325">
            <a:noAutofit/>
          </a:bodyPr>
          <a:lstStyle/>
          <a:p>
            <a:pPr indent="0" lvl="0" marL="0" marR="0" rtl="0" algn="ctr">
              <a:spcBef>
                <a:spcPts val="0"/>
              </a:spcBef>
              <a:spcAft>
                <a:spcPts val="0"/>
              </a:spcAft>
              <a:buNone/>
            </a:pPr>
            <a:r>
              <a:rPr b="1" lang="en" sz="3600">
                <a:solidFill>
                  <a:srgbClr val="FFC72D"/>
                </a:solidFill>
              </a:rPr>
              <a:t>Electronics &amp; Control </a:t>
            </a:r>
            <a:endParaRPr b="1" i="0" sz="3600" u="none" cap="none" strike="noStrike">
              <a:solidFill>
                <a:srgbClr val="FFC72D"/>
              </a:solidFill>
              <a:latin typeface="Arial"/>
              <a:ea typeface="Arial"/>
              <a:cs typeface="Arial"/>
              <a:sym typeface="Arial"/>
            </a:endParaRPr>
          </a:p>
        </p:txBody>
      </p:sp>
      <p:sp>
        <p:nvSpPr>
          <p:cNvPr id="88" name="Google Shape;88;p15"/>
          <p:cNvSpPr/>
          <p:nvPr/>
        </p:nvSpPr>
        <p:spPr>
          <a:xfrm>
            <a:off x="9683750" y="17335500"/>
            <a:ext cx="8636100" cy="1143000"/>
          </a:xfrm>
          <a:prstGeom prst="rect">
            <a:avLst/>
          </a:prstGeom>
          <a:solidFill>
            <a:srgbClr val="073663"/>
          </a:solidFill>
          <a:ln cap="flat" cmpd="sng" w="9525">
            <a:solidFill>
              <a:schemeClr val="dk1"/>
            </a:solidFill>
            <a:prstDash val="solid"/>
            <a:miter lim="800000"/>
            <a:headEnd len="sm" w="sm" type="none"/>
            <a:tailEnd len="sm" w="sm" type="none"/>
          </a:ln>
        </p:spPr>
        <p:txBody>
          <a:bodyPr anchorCtr="0" anchor="ctr" bIns="57325" lIns="114650" spcFirstLastPara="1" rIns="114650" wrap="square" tIns="57325">
            <a:noAutofit/>
          </a:bodyPr>
          <a:lstStyle/>
          <a:p>
            <a:pPr indent="0" lvl="0" marL="0" marR="0" rtl="0" algn="ctr">
              <a:spcBef>
                <a:spcPts val="0"/>
              </a:spcBef>
              <a:spcAft>
                <a:spcPts val="0"/>
              </a:spcAft>
              <a:buNone/>
            </a:pPr>
            <a:r>
              <a:rPr b="1" lang="en" sz="3600">
                <a:solidFill>
                  <a:srgbClr val="FFC72D"/>
                </a:solidFill>
              </a:rPr>
              <a:t>Heating Element </a:t>
            </a:r>
            <a:endParaRPr b="1" i="0" sz="3600" u="none" cap="none" strike="noStrike">
              <a:solidFill>
                <a:srgbClr val="FFC72D"/>
              </a:solidFill>
              <a:latin typeface="Arial"/>
              <a:ea typeface="Arial"/>
              <a:cs typeface="Arial"/>
              <a:sym typeface="Arial"/>
            </a:endParaRPr>
          </a:p>
        </p:txBody>
      </p:sp>
      <p:sp>
        <p:nvSpPr>
          <p:cNvPr id="89" name="Google Shape;89;p15"/>
          <p:cNvSpPr/>
          <p:nvPr/>
        </p:nvSpPr>
        <p:spPr>
          <a:xfrm>
            <a:off x="571500" y="4716198"/>
            <a:ext cx="22860000" cy="1316100"/>
          </a:xfrm>
          <a:prstGeom prst="rect">
            <a:avLst/>
          </a:prstGeom>
          <a:solidFill>
            <a:srgbClr val="073663"/>
          </a:solidFill>
          <a:ln cap="flat" cmpd="sng" w="9525">
            <a:solidFill>
              <a:schemeClr val="dk1"/>
            </a:solidFill>
            <a:prstDash val="solid"/>
            <a:miter lim="800000"/>
            <a:headEnd len="sm" w="sm" type="none"/>
            <a:tailEnd len="sm" w="sm" type="none"/>
          </a:ln>
        </p:spPr>
        <p:txBody>
          <a:bodyPr anchorCtr="0" anchor="ctr" bIns="57325" lIns="114650" spcFirstLastPara="1" rIns="114650" wrap="square" tIns="57325">
            <a:noAutofit/>
          </a:bodyPr>
          <a:lstStyle/>
          <a:p>
            <a:pPr indent="0" lvl="0" marL="0" marR="0" rtl="0" algn="ctr">
              <a:spcBef>
                <a:spcPts val="0"/>
              </a:spcBef>
              <a:spcAft>
                <a:spcPts val="0"/>
              </a:spcAft>
              <a:buNone/>
            </a:pPr>
            <a:r>
              <a:rPr b="1" lang="en" sz="3600">
                <a:solidFill>
                  <a:srgbClr val="FFC72D"/>
                </a:solidFill>
              </a:rPr>
              <a:t>Project Overview </a:t>
            </a:r>
            <a:endParaRPr b="1" i="0" sz="3600" u="none" cap="none" strike="noStrike">
              <a:solidFill>
                <a:srgbClr val="FFC72D"/>
              </a:solidFill>
              <a:latin typeface="Arial"/>
              <a:ea typeface="Arial"/>
              <a:cs typeface="Arial"/>
              <a:sym typeface="Arial"/>
            </a:endParaRPr>
          </a:p>
        </p:txBody>
      </p:sp>
      <p:sp>
        <p:nvSpPr>
          <p:cNvPr id="90" name="Google Shape;90;p15"/>
          <p:cNvSpPr txBox="1"/>
          <p:nvPr/>
        </p:nvSpPr>
        <p:spPr>
          <a:xfrm>
            <a:off x="9683750" y="18853875"/>
            <a:ext cx="5037600" cy="6790800"/>
          </a:xfrm>
          <a:prstGeom prst="rect">
            <a:avLst/>
          </a:prstGeom>
          <a:noFill/>
          <a:ln>
            <a:noFill/>
          </a:ln>
        </p:spPr>
        <p:txBody>
          <a:bodyPr anchorCtr="0" anchor="t" bIns="57325" lIns="114650" spcFirstLastPara="1" rIns="114650" wrap="square" tIns="57325">
            <a:noAutofit/>
          </a:bodyPr>
          <a:lstStyle/>
          <a:p>
            <a:pPr indent="-438150" lvl="0" marL="533400" rtl="0" algn="l">
              <a:spcBef>
                <a:spcPts val="0"/>
              </a:spcBef>
              <a:spcAft>
                <a:spcPts val="0"/>
              </a:spcAft>
              <a:buClr>
                <a:schemeClr val="dk1"/>
              </a:buClr>
              <a:buSzPts val="2700"/>
              <a:buChar char="●"/>
            </a:pPr>
            <a:r>
              <a:rPr b="1" lang="en" sz="2700">
                <a:solidFill>
                  <a:schemeClr val="dk1"/>
                </a:solidFill>
              </a:rPr>
              <a:t>Electric coil used rather than a flame for safety and ease of operation </a:t>
            </a:r>
            <a:endParaRPr b="1" sz="2700">
              <a:solidFill>
                <a:schemeClr val="dk1"/>
              </a:solidFill>
            </a:endParaRPr>
          </a:p>
          <a:p>
            <a:pPr indent="-438150" lvl="0" marL="533400" rtl="0" algn="l">
              <a:spcBef>
                <a:spcPts val="0"/>
              </a:spcBef>
              <a:spcAft>
                <a:spcPts val="0"/>
              </a:spcAft>
              <a:buClr>
                <a:schemeClr val="dk1"/>
              </a:buClr>
              <a:buSzPts val="2700"/>
              <a:buChar char="●"/>
            </a:pPr>
            <a:r>
              <a:rPr b="1" lang="en" sz="2700">
                <a:solidFill>
                  <a:schemeClr val="dk1"/>
                </a:solidFill>
              </a:rPr>
              <a:t>Custom, smaller heating coil obtained from a purchased marshmallow toaster</a:t>
            </a:r>
            <a:endParaRPr b="1" sz="2700">
              <a:solidFill>
                <a:schemeClr val="dk1"/>
              </a:solidFill>
            </a:endParaRPr>
          </a:p>
          <a:p>
            <a:pPr indent="-438150" lvl="0" marL="533400" rtl="0" algn="l">
              <a:spcBef>
                <a:spcPts val="0"/>
              </a:spcBef>
              <a:spcAft>
                <a:spcPts val="0"/>
              </a:spcAft>
              <a:buClr>
                <a:schemeClr val="dk1"/>
              </a:buClr>
              <a:buSzPts val="2700"/>
              <a:buChar char="●"/>
            </a:pPr>
            <a:r>
              <a:rPr b="1" lang="en" sz="2700">
                <a:solidFill>
                  <a:schemeClr val="dk1"/>
                </a:solidFill>
              </a:rPr>
              <a:t>Software approach for control using solid state relay</a:t>
            </a:r>
            <a:endParaRPr b="1" sz="2700">
              <a:solidFill>
                <a:schemeClr val="dk1"/>
              </a:solidFill>
            </a:endParaRPr>
          </a:p>
          <a:p>
            <a:pPr indent="-438150" lvl="0" marL="533400" rtl="0" algn="l">
              <a:spcBef>
                <a:spcPts val="0"/>
              </a:spcBef>
              <a:spcAft>
                <a:spcPts val="0"/>
              </a:spcAft>
              <a:buClr>
                <a:schemeClr val="dk1"/>
              </a:buClr>
              <a:buSzPts val="2700"/>
              <a:buChar char="●"/>
            </a:pPr>
            <a:r>
              <a:rPr b="1" lang="en" sz="2700">
                <a:solidFill>
                  <a:schemeClr val="dk1"/>
                </a:solidFill>
              </a:rPr>
              <a:t>Wool used for insulation</a:t>
            </a:r>
            <a:endParaRPr b="1" sz="2700">
              <a:solidFill>
                <a:schemeClr val="dk1"/>
              </a:solidFill>
            </a:endParaRPr>
          </a:p>
          <a:p>
            <a:pPr indent="-438150" lvl="0" marL="533400" rtl="0" algn="l">
              <a:spcBef>
                <a:spcPts val="0"/>
              </a:spcBef>
              <a:spcAft>
                <a:spcPts val="0"/>
              </a:spcAft>
              <a:buClr>
                <a:schemeClr val="dk1"/>
              </a:buClr>
              <a:buSzPts val="2700"/>
              <a:buChar char="●"/>
            </a:pPr>
            <a:r>
              <a:rPr b="1" lang="en" sz="2700">
                <a:solidFill>
                  <a:schemeClr val="dk1"/>
                </a:solidFill>
              </a:rPr>
              <a:t>A fan cooling agent used to promote forced convection around other heat sensitive components</a:t>
            </a:r>
            <a:endParaRPr b="1" sz="2700">
              <a:solidFill>
                <a:schemeClr val="dk1"/>
              </a:solidFill>
            </a:endParaRPr>
          </a:p>
          <a:p>
            <a:pPr indent="0" lvl="0" marL="0" marR="0" rtl="0" algn="l">
              <a:spcBef>
                <a:spcPts val="0"/>
              </a:spcBef>
              <a:spcAft>
                <a:spcPts val="0"/>
              </a:spcAft>
              <a:buNone/>
            </a:pPr>
            <a:r>
              <a:t/>
            </a:r>
            <a:endParaRPr b="1" i="0" sz="2700" u="none" cap="none" strike="noStrike">
              <a:solidFill>
                <a:schemeClr val="dk1"/>
              </a:solidFill>
              <a:latin typeface="Arial"/>
              <a:ea typeface="Arial"/>
              <a:cs typeface="Arial"/>
              <a:sym typeface="Arial"/>
            </a:endParaRPr>
          </a:p>
        </p:txBody>
      </p:sp>
      <p:sp>
        <p:nvSpPr>
          <p:cNvPr id="91" name="Google Shape;91;p15"/>
          <p:cNvSpPr txBox="1"/>
          <p:nvPr/>
        </p:nvSpPr>
        <p:spPr>
          <a:xfrm>
            <a:off x="23820800" y="12655088"/>
            <a:ext cx="6505800" cy="4629600"/>
          </a:xfrm>
          <a:prstGeom prst="rect">
            <a:avLst/>
          </a:prstGeom>
          <a:noFill/>
          <a:ln>
            <a:noFill/>
          </a:ln>
        </p:spPr>
        <p:txBody>
          <a:bodyPr anchorCtr="0" anchor="t" bIns="57325" lIns="114650" spcFirstLastPara="1" rIns="114650" wrap="square" tIns="57325">
            <a:noAutofit/>
          </a:bodyPr>
          <a:lstStyle/>
          <a:p>
            <a:pPr indent="-400050" lvl="0" marL="457200" rtl="0" algn="l">
              <a:spcBef>
                <a:spcPts val="0"/>
              </a:spcBef>
              <a:spcAft>
                <a:spcPts val="0"/>
              </a:spcAft>
              <a:buClr>
                <a:schemeClr val="dk1"/>
              </a:buClr>
              <a:buSzPts val="2700"/>
              <a:buChar char="●"/>
            </a:pPr>
            <a:r>
              <a:rPr b="1" lang="en" sz="2700">
                <a:solidFill>
                  <a:schemeClr val="dk1"/>
                </a:solidFill>
              </a:rPr>
              <a:t>All electrical components  are controlled by a Raspberry Pi</a:t>
            </a:r>
            <a:endParaRPr b="1" sz="2700">
              <a:solidFill>
                <a:schemeClr val="dk1"/>
              </a:solidFill>
            </a:endParaRPr>
          </a:p>
          <a:p>
            <a:pPr indent="-400050" lvl="0" marL="457200" rtl="0" algn="l">
              <a:spcBef>
                <a:spcPts val="0"/>
              </a:spcBef>
              <a:spcAft>
                <a:spcPts val="0"/>
              </a:spcAft>
              <a:buClr>
                <a:schemeClr val="dk1"/>
              </a:buClr>
              <a:buSzPts val="2700"/>
              <a:buChar char="●"/>
            </a:pPr>
            <a:r>
              <a:rPr b="1" lang="en" sz="2700">
                <a:solidFill>
                  <a:schemeClr val="dk1"/>
                </a:solidFill>
              </a:rPr>
              <a:t>Stepper motors are controlled with DRV8825 motor drivers, and the gear motor is controlled with PWM with a NPN transistor</a:t>
            </a:r>
            <a:endParaRPr b="1" sz="2700">
              <a:solidFill>
                <a:schemeClr val="dk1"/>
              </a:solidFill>
            </a:endParaRPr>
          </a:p>
          <a:p>
            <a:pPr indent="-400050" lvl="0" marL="457200" rtl="0" algn="l">
              <a:spcBef>
                <a:spcPts val="0"/>
              </a:spcBef>
              <a:spcAft>
                <a:spcPts val="0"/>
              </a:spcAft>
              <a:buClr>
                <a:schemeClr val="dk1"/>
              </a:buClr>
              <a:buSzPts val="2700"/>
              <a:buChar char="●"/>
            </a:pPr>
            <a:r>
              <a:rPr b="1" lang="en" sz="2700">
                <a:solidFill>
                  <a:schemeClr val="dk1"/>
                </a:solidFill>
              </a:rPr>
              <a:t> The heating coil is powered from a wall socket at 120VAC and is controlled via solid state relay with input from a Raspberry Pi's GPIO</a:t>
            </a:r>
            <a:endParaRPr sz="3000">
              <a:solidFill>
                <a:schemeClr val="dk1"/>
              </a:solidFill>
            </a:endParaRPr>
          </a:p>
          <a:p>
            <a:pPr indent="0" lvl="0" marL="0" rtl="0" algn="l">
              <a:spcBef>
                <a:spcPts val="0"/>
              </a:spcBef>
              <a:spcAft>
                <a:spcPts val="0"/>
              </a:spcAft>
              <a:buSzPts val="1100"/>
              <a:buNone/>
            </a:pPr>
            <a:r>
              <a:t/>
            </a:r>
            <a:endParaRPr sz="3000">
              <a:solidFill>
                <a:schemeClr val="dk1"/>
              </a:solidFill>
            </a:endParaRPr>
          </a:p>
        </p:txBody>
      </p:sp>
      <p:sp>
        <p:nvSpPr>
          <p:cNvPr id="92" name="Google Shape;92;p15"/>
          <p:cNvSpPr txBox="1"/>
          <p:nvPr/>
        </p:nvSpPr>
        <p:spPr>
          <a:xfrm>
            <a:off x="571500" y="18853875"/>
            <a:ext cx="8636100" cy="2961000"/>
          </a:xfrm>
          <a:prstGeom prst="rect">
            <a:avLst/>
          </a:prstGeom>
          <a:noFill/>
          <a:ln>
            <a:noFill/>
          </a:ln>
        </p:spPr>
        <p:txBody>
          <a:bodyPr anchorCtr="0" anchor="t" bIns="57325" lIns="114650" spcFirstLastPara="1" rIns="114650" wrap="square" tIns="57325">
            <a:noAutofit/>
          </a:bodyPr>
          <a:lstStyle/>
          <a:p>
            <a:pPr indent="-438150" lvl="0" marL="533400" rtl="0" algn="l">
              <a:spcBef>
                <a:spcPts val="0"/>
              </a:spcBef>
              <a:spcAft>
                <a:spcPts val="0"/>
              </a:spcAft>
              <a:buClr>
                <a:schemeClr val="dk1"/>
              </a:buClr>
              <a:buSzPts val="2700"/>
              <a:buChar char="●"/>
            </a:pPr>
            <a:r>
              <a:rPr b="1" lang="en" sz="2700">
                <a:solidFill>
                  <a:schemeClr val="dk1"/>
                </a:solidFill>
              </a:rPr>
              <a:t>3 Degrees of Freedom</a:t>
            </a:r>
            <a:endParaRPr b="1" sz="2700">
              <a:solidFill>
                <a:schemeClr val="dk1"/>
              </a:solidFill>
            </a:endParaRPr>
          </a:p>
          <a:p>
            <a:pPr indent="-438150" lvl="0" marL="533400" rtl="0" algn="l">
              <a:spcBef>
                <a:spcPts val="0"/>
              </a:spcBef>
              <a:spcAft>
                <a:spcPts val="0"/>
              </a:spcAft>
              <a:buClr>
                <a:schemeClr val="dk1"/>
              </a:buClr>
              <a:buSzPts val="2700"/>
              <a:buChar char="●"/>
            </a:pPr>
            <a:r>
              <a:rPr b="1" lang="en" sz="2700">
                <a:solidFill>
                  <a:schemeClr val="dk1"/>
                </a:solidFill>
              </a:rPr>
              <a:t>Nema-17 Stepper motors with belt drive and rack and pinion for linear motion</a:t>
            </a:r>
            <a:endParaRPr b="1" sz="2700">
              <a:solidFill>
                <a:schemeClr val="dk1"/>
              </a:solidFill>
            </a:endParaRPr>
          </a:p>
          <a:p>
            <a:pPr indent="-438150" lvl="0" marL="533400" rtl="0" algn="l">
              <a:spcBef>
                <a:spcPts val="0"/>
              </a:spcBef>
              <a:spcAft>
                <a:spcPts val="0"/>
              </a:spcAft>
              <a:buClr>
                <a:schemeClr val="dk1"/>
              </a:buClr>
              <a:buSzPts val="2700"/>
              <a:buChar char="●"/>
            </a:pPr>
            <a:r>
              <a:rPr b="1" lang="en" sz="2700">
                <a:solidFill>
                  <a:schemeClr val="dk1"/>
                </a:solidFill>
              </a:rPr>
              <a:t>Used to skewer the marshmallow for toasting and to move it to the final assembly plate. </a:t>
            </a:r>
            <a:endParaRPr b="1" sz="2700">
              <a:solidFill>
                <a:schemeClr val="dk1"/>
              </a:solidFill>
            </a:endParaRPr>
          </a:p>
          <a:p>
            <a:pPr indent="-438150" lvl="0" marL="533400" rtl="0" algn="l">
              <a:spcBef>
                <a:spcPts val="0"/>
              </a:spcBef>
              <a:spcAft>
                <a:spcPts val="0"/>
              </a:spcAft>
              <a:buClr>
                <a:schemeClr val="dk1"/>
              </a:buClr>
              <a:buSzPts val="2700"/>
              <a:buChar char="●"/>
            </a:pPr>
            <a:r>
              <a:rPr b="1" lang="en" sz="2700">
                <a:solidFill>
                  <a:schemeClr val="dk1"/>
                </a:solidFill>
              </a:rPr>
              <a:t>Pololu micro motor used to rotate marshmallow</a:t>
            </a:r>
            <a:endParaRPr b="1" sz="2700">
              <a:solidFill>
                <a:schemeClr val="dk1"/>
              </a:solidFill>
            </a:endParaRPr>
          </a:p>
          <a:p>
            <a:pPr indent="0" lvl="0" marL="0" rtl="0" algn="l">
              <a:spcBef>
                <a:spcPts val="0"/>
              </a:spcBef>
              <a:spcAft>
                <a:spcPts val="0"/>
              </a:spcAft>
              <a:buNone/>
            </a:pPr>
            <a:r>
              <a:t/>
            </a:r>
            <a:endParaRPr b="1" sz="2700">
              <a:solidFill>
                <a:schemeClr val="dk1"/>
              </a:solidFill>
            </a:endParaRPr>
          </a:p>
        </p:txBody>
      </p:sp>
      <p:pic>
        <p:nvPicPr>
          <p:cNvPr id="93" name="Google Shape;93;p15"/>
          <p:cNvPicPr preferRelativeResize="0"/>
          <p:nvPr/>
        </p:nvPicPr>
        <p:blipFill rotWithShape="1">
          <a:blip r:embed="rId3">
            <a:alphaModFix/>
          </a:blip>
          <a:srcRect b="0" l="0" r="0" t="0"/>
          <a:stretch/>
        </p:blipFill>
        <p:spPr>
          <a:xfrm>
            <a:off x="32416750" y="1152524"/>
            <a:ext cx="2916297" cy="2916297"/>
          </a:xfrm>
          <a:prstGeom prst="rect">
            <a:avLst/>
          </a:prstGeom>
          <a:noFill/>
          <a:ln>
            <a:noFill/>
          </a:ln>
        </p:spPr>
      </p:pic>
      <p:sp>
        <p:nvSpPr>
          <p:cNvPr id="94" name="Google Shape;94;p15"/>
          <p:cNvSpPr/>
          <p:nvPr/>
        </p:nvSpPr>
        <p:spPr>
          <a:xfrm>
            <a:off x="18811875" y="17367250"/>
            <a:ext cx="8239200" cy="1143000"/>
          </a:xfrm>
          <a:prstGeom prst="rect">
            <a:avLst/>
          </a:prstGeom>
          <a:solidFill>
            <a:srgbClr val="073663"/>
          </a:solidFill>
          <a:ln cap="flat" cmpd="sng" w="9525">
            <a:solidFill>
              <a:schemeClr val="dk1"/>
            </a:solidFill>
            <a:prstDash val="solid"/>
            <a:miter lim="800000"/>
            <a:headEnd len="sm" w="sm" type="none"/>
            <a:tailEnd len="sm" w="sm" type="none"/>
          </a:ln>
        </p:spPr>
        <p:txBody>
          <a:bodyPr anchorCtr="0" anchor="ctr" bIns="57325" lIns="114650" spcFirstLastPara="1" rIns="114650" wrap="square" tIns="57325">
            <a:noAutofit/>
          </a:bodyPr>
          <a:lstStyle/>
          <a:p>
            <a:pPr indent="0" lvl="0" marL="0" marR="0" rtl="0" algn="ctr">
              <a:spcBef>
                <a:spcPts val="0"/>
              </a:spcBef>
              <a:spcAft>
                <a:spcPts val="0"/>
              </a:spcAft>
              <a:buNone/>
            </a:pPr>
            <a:r>
              <a:rPr b="1" lang="en" sz="3600">
                <a:solidFill>
                  <a:srgbClr val="FFC72D"/>
                </a:solidFill>
              </a:rPr>
              <a:t>Cracker &amp; Chocolate Assembly</a:t>
            </a:r>
            <a:endParaRPr b="1" i="0" sz="3600" u="none" cap="none" strike="noStrike">
              <a:solidFill>
                <a:srgbClr val="FFC72D"/>
              </a:solidFill>
              <a:latin typeface="Arial"/>
              <a:ea typeface="Arial"/>
              <a:cs typeface="Arial"/>
              <a:sym typeface="Arial"/>
            </a:endParaRPr>
          </a:p>
        </p:txBody>
      </p:sp>
      <p:sp>
        <p:nvSpPr>
          <p:cNvPr id="95" name="Google Shape;95;p15"/>
          <p:cNvSpPr txBox="1"/>
          <p:nvPr/>
        </p:nvSpPr>
        <p:spPr>
          <a:xfrm>
            <a:off x="18811813" y="18853875"/>
            <a:ext cx="8239200" cy="4905600"/>
          </a:xfrm>
          <a:prstGeom prst="rect">
            <a:avLst/>
          </a:prstGeom>
          <a:noFill/>
          <a:ln>
            <a:noFill/>
          </a:ln>
        </p:spPr>
        <p:txBody>
          <a:bodyPr anchorCtr="0" anchor="t" bIns="57325" lIns="114650" spcFirstLastPara="1" rIns="114650" wrap="square" tIns="57325">
            <a:noAutofit/>
          </a:bodyPr>
          <a:lstStyle/>
          <a:p>
            <a:pPr indent="-438150" lvl="0" marL="533400" rtl="0" algn="l">
              <a:spcBef>
                <a:spcPts val="0"/>
              </a:spcBef>
              <a:spcAft>
                <a:spcPts val="0"/>
              </a:spcAft>
              <a:buClr>
                <a:schemeClr val="dk1"/>
              </a:buClr>
              <a:buSzPts val="2700"/>
              <a:buChar char="●"/>
            </a:pPr>
            <a:r>
              <a:rPr b="1" lang="en" sz="2700">
                <a:solidFill>
                  <a:schemeClr val="dk1"/>
                </a:solidFill>
              </a:rPr>
              <a:t>Compact linear actuator using </a:t>
            </a:r>
            <a:r>
              <a:rPr b="1" lang="en" sz="2700">
                <a:solidFill>
                  <a:schemeClr val="dk1"/>
                </a:solidFill>
              </a:rPr>
              <a:t> Nema-17 stepper motors and a lead screw mechanism to push the components into the assembly tray</a:t>
            </a:r>
            <a:endParaRPr b="1" sz="2700">
              <a:solidFill>
                <a:schemeClr val="dk1"/>
              </a:solidFill>
            </a:endParaRPr>
          </a:p>
          <a:p>
            <a:pPr indent="-438150" lvl="0" marL="533400" rtl="0" algn="l">
              <a:spcBef>
                <a:spcPts val="0"/>
              </a:spcBef>
              <a:spcAft>
                <a:spcPts val="0"/>
              </a:spcAft>
              <a:buClr>
                <a:schemeClr val="dk1"/>
              </a:buClr>
              <a:buSzPts val="2700"/>
              <a:buChar char="●"/>
            </a:pPr>
            <a:r>
              <a:rPr b="1" lang="en" sz="2700">
                <a:solidFill>
                  <a:schemeClr val="dk1"/>
                </a:solidFill>
              </a:rPr>
              <a:t>Graham cracker and chocolate each have their own housing and linear actuator to push them into position on the final assembly plate</a:t>
            </a:r>
            <a:endParaRPr b="1" sz="2700">
              <a:solidFill>
                <a:schemeClr val="dk1"/>
              </a:solidFill>
            </a:endParaRPr>
          </a:p>
          <a:p>
            <a:pPr indent="0" lvl="0" marL="190500" marR="0" rtl="0" algn="l">
              <a:spcBef>
                <a:spcPts val="0"/>
              </a:spcBef>
              <a:spcAft>
                <a:spcPts val="0"/>
              </a:spcAft>
              <a:buClr>
                <a:srgbClr val="FF9900"/>
              </a:buClr>
              <a:buSzPts val="3000"/>
              <a:buFont typeface="Noto Sans Symbols"/>
              <a:buNone/>
            </a:pPr>
            <a:r>
              <a:t/>
            </a:r>
            <a:endParaRPr b="1" i="0" sz="2700" u="none" cap="none" strike="noStrike">
              <a:solidFill>
                <a:schemeClr val="dk1"/>
              </a:solidFill>
              <a:latin typeface="Arial"/>
              <a:ea typeface="Arial"/>
              <a:cs typeface="Arial"/>
              <a:sym typeface="Arial"/>
            </a:endParaRPr>
          </a:p>
        </p:txBody>
      </p:sp>
      <p:sp>
        <p:nvSpPr>
          <p:cNvPr id="96" name="Google Shape;96;p15"/>
          <p:cNvSpPr/>
          <p:nvPr/>
        </p:nvSpPr>
        <p:spPr>
          <a:xfrm>
            <a:off x="27543125" y="17335500"/>
            <a:ext cx="8540700" cy="1174800"/>
          </a:xfrm>
          <a:prstGeom prst="rect">
            <a:avLst/>
          </a:prstGeom>
          <a:solidFill>
            <a:srgbClr val="073663"/>
          </a:solidFill>
          <a:ln cap="flat" cmpd="sng" w="9525">
            <a:solidFill>
              <a:schemeClr val="dk1"/>
            </a:solidFill>
            <a:prstDash val="solid"/>
            <a:miter lim="800000"/>
            <a:headEnd len="sm" w="sm" type="none"/>
            <a:tailEnd len="sm" w="sm" type="none"/>
          </a:ln>
        </p:spPr>
        <p:txBody>
          <a:bodyPr anchorCtr="0" anchor="ctr" bIns="57325" lIns="114650" spcFirstLastPara="1" rIns="114650" wrap="square" tIns="57325">
            <a:noAutofit/>
          </a:bodyPr>
          <a:lstStyle/>
          <a:p>
            <a:pPr indent="0" lvl="0" marL="0" marR="0" rtl="0" algn="ctr">
              <a:spcBef>
                <a:spcPts val="0"/>
              </a:spcBef>
              <a:spcAft>
                <a:spcPts val="0"/>
              </a:spcAft>
              <a:buNone/>
            </a:pPr>
            <a:r>
              <a:rPr b="1" lang="en" sz="3600">
                <a:solidFill>
                  <a:srgbClr val="FFC72D"/>
                </a:solidFill>
              </a:rPr>
              <a:t>S’More Removal </a:t>
            </a:r>
            <a:endParaRPr b="1" i="0" sz="3600" u="none" cap="none" strike="noStrike">
              <a:solidFill>
                <a:srgbClr val="FFC72D"/>
              </a:solidFill>
              <a:latin typeface="Arial"/>
              <a:ea typeface="Arial"/>
              <a:cs typeface="Arial"/>
              <a:sym typeface="Arial"/>
            </a:endParaRPr>
          </a:p>
        </p:txBody>
      </p:sp>
      <p:sp>
        <p:nvSpPr>
          <p:cNvPr id="97" name="Google Shape;97;p15"/>
          <p:cNvSpPr txBox="1"/>
          <p:nvPr/>
        </p:nvSpPr>
        <p:spPr>
          <a:xfrm>
            <a:off x="27543125" y="18872625"/>
            <a:ext cx="8540700" cy="2669400"/>
          </a:xfrm>
          <a:prstGeom prst="rect">
            <a:avLst/>
          </a:prstGeom>
          <a:noFill/>
          <a:ln>
            <a:noFill/>
          </a:ln>
        </p:spPr>
        <p:txBody>
          <a:bodyPr anchorCtr="0" anchor="t" bIns="57325" lIns="114650" spcFirstLastPara="1" rIns="114650" wrap="square" tIns="57325">
            <a:noAutofit/>
          </a:bodyPr>
          <a:lstStyle/>
          <a:p>
            <a:pPr indent="-361950" lvl="0" marL="381000" marR="0" rtl="0" algn="l">
              <a:spcBef>
                <a:spcPts val="0"/>
              </a:spcBef>
              <a:spcAft>
                <a:spcPts val="0"/>
              </a:spcAft>
              <a:buClr>
                <a:schemeClr val="dk1"/>
              </a:buClr>
              <a:buSzPts val="2700"/>
              <a:buChar char="●"/>
            </a:pPr>
            <a:r>
              <a:rPr b="1" lang="en" sz="2700">
                <a:solidFill>
                  <a:schemeClr val="dk1"/>
                </a:solidFill>
              </a:rPr>
              <a:t>3D printed tray made from ABS plastic on which S’more is assembled </a:t>
            </a:r>
            <a:endParaRPr b="1" sz="2700">
              <a:solidFill>
                <a:schemeClr val="dk1"/>
              </a:solidFill>
            </a:endParaRPr>
          </a:p>
          <a:p>
            <a:pPr indent="-361950" lvl="0" marL="381000" marR="0" rtl="0" algn="l">
              <a:spcBef>
                <a:spcPts val="0"/>
              </a:spcBef>
              <a:spcAft>
                <a:spcPts val="0"/>
              </a:spcAft>
              <a:buClr>
                <a:schemeClr val="dk1"/>
              </a:buClr>
              <a:buSzPts val="2700"/>
              <a:buChar char="●"/>
            </a:pPr>
            <a:r>
              <a:rPr b="1" lang="en" sz="2700">
                <a:solidFill>
                  <a:schemeClr val="dk1"/>
                </a:solidFill>
              </a:rPr>
              <a:t>Inserts into a rack attached to the full assembly</a:t>
            </a:r>
            <a:endParaRPr b="1" sz="2700">
              <a:solidFill>
                <a:schemeClr val="dk1"/>
              </a:solidFill>
            </a:endParaRPr>
          </a:p>
          <a:p>
            <a:pPr indent="-361950" lvl="0" marL="381000" marR="0" rtl="0" algn="l">
              <a:spcBef>
                <a:spcPts val="0"/>
              </a:spcBef>
              <a:spcAft>
                <a:spcPts val="0"/>
              </a:spcAft>
              <a:buClr>
                <a:schemeClr val="dk1"/>
              </a:buClr>
              <a:buSzPts val="2700"/>
              <a:buChar char="●"/>
            </a:pPr>
            <a:r>
              <a:rPr b="1" lang="en" sz="2700">
                <a:solidFill>
                  <a:schemeClr val="dk1"/>
                </a:solidFill>
              </a:rPr>
              <a:t>User pulls out the tray with one thumb placed on the indent of the tray and other hand  providing pressure to the top of the assembled s’more</a:t>
            </a:r>
            <a:endParaRPr b="1" sz="2700">
              <a:solidFill>
                <a:schemeClr val="dk1"/>
              </a:solidFill>
            </a:endParaRPr>
          </a:p>
        </p:txBody>
      </p:sp>
      <p:sp>
        <p:nvSpPr>
          <p:cNvPr id="98" name="Google Shape;98;p15"/>
          <p:cNvSpPr/>
          <p:nvPr/>
        </p:nvSpPr>
        <p:spPr>
          <a:xfrm>
            <a:off x="555625" y="17367250"/>
            <a:ext cx="8636100" cy="1143000"/>
          </a:xfrm>
          <a:prstGeom prst="rect">
            <a:avLst/>
          </a:prstGeom>
          <a:solidFill>
            <a:srgbClr val="073663"/>
          </a:solidFill>
          <a:ln cap="flat" cmpd="sng" w="9525">
            <a:solidFill>
              <a:schemeClr val="dk1"/>
            </a:solidFill>
            <a:prstDash val="solid"/>
            <a:miter lim="800000"/>
            <a:headEnd len="sm" w="sm" type="none"/>
            <a:tailEnd len="sm" w="sm" type="none"/>
          </a:ln>
        </p:spPr>
        <p:txBody>
          <a:bodyPr anchorCtr="0" anchor="ctr" bIns="57325" lIns="114650" spcFirstLastPara="1" rIns="114650" wrap="square" tIns="57325">
            <a:noAutofit/>
          </a:bodyPr>
          <a:lstStyle/>
          <a:p>
            <a:pPr indent="0" lvl="0" marL="0" marR="0" rtl="0" algn="ctr">
              <a:spcBef>
                <a:spcPts val="0"/>
              </a:spcBef>
              <a:spcAft>
                <a:spcPts val="0"/>
              </a:spcAft>
              <a:buNone/>
            </a:pPr>
            <a:r>
              <a:rPr b="1" lang="en" sz="3600">
                <a:solidFill>
                  <a:srgbClr val="FFC72D"/>
                </a:solidFill>
              </a:rPr>
              <a:t>Skewer Mechanism </a:t>
            </a:r>
            <a:endParaRPr b="1" i="0" sz="3600" u="none" cap="none" strike="noStrike">
              <a:solidFill>
                <a:srgbClr val="FFC72D"/>
              </a:solidFill>
              <a:latin typeface="Arial"/>
              <a:ea typeface="Arial"/>
              <a:cs typeface="Arial"/>
              <a:sym typeface="Arial"/>
            </a:endParaRPr>
          </a:p>
        </p:txBody>
      </p:sp>
      <p:sp>
        <p:nvSpPr>
          <p:cNvPr id="99" name="Google Shape;99;p15"/>
          <p:cNvSpPr/>
          <p:nvPr/>
        </p:nvSpPr>
        <p:spPr>
          <a:xfrm rot="10800000">
            <a:off x="6219008" y="26824742"/>
            <a:ext cx="31119000" cy="732000"/>
          </a:xfrm>
          <a:prstGeom prst="trapezoid">
            <a:avLst>
              <a:gd fmla="val 37818" name="adj"/>
            </a:avLst>
          </a:prstGeom>
          <a:solidFill>
            <a:srgbClr val="FFC72D"/>
          </a:solidFill>
          <a:ln>
            <a:noFill/>
          </a:ln>
        </p:spPr>
        <p:txBody>
          <a:bodyPr anchorCtr="0" anchor="ctr" bIns="57325" lIns="114650" spcFirstLastPara="1" rIns="114650" wrap="square" tIns="57325">
            <a:noAutofit/>
          </a:bodyPr>
          <a:lstStyle/>
          <a:p>
            <a:pPr indent="0" lvl="0" marL="0" marR="0" rtl="0" algn="ctr">
              <a:lnSpc>
                <a:spcPct val="100000"/>
              </a:lnSpc>
              <a:spcBef>
                <a:spcPts val="0"/>
              </a:spcBef>
              <a:spcAft>
                <a:spcPts val="0"/>
              </a:spcAft>
              <a:buClr>
                <a:srgbClr val="FF9900"/>
              </a:buClr>
              <a:buSzPts val="3600"/>
              <a:buFont typeface="Arial"/>
              <a:buNone/>
            </a:pPr>
            <a:r>
              <a:t/>
            </a:r>
            <a:endParaRPr b="1" i="0" sz="3600" u="none" cap="none" strike="noStrike">
              <a:solidFill>
                <a:srgbClr val="FFC72D"/>
              </a:solidFill>
              <a:latin typeface="Arial"/>
              <a:ea typeface="Arial"/>
              <a:cs typeface="Arial"/>
              <a:sym typeface="Arial"/>
            </a:endParaRPr>
          </a:p>
        </p:txBody>
      </p:sp>
      <p:pic>
        <p:nvPicPr>
          <p:cNvPr id="100" name="Google Shape;100;p15"/>
          <p:cNvPicPr preferRelativeResize="0"/>
          <p:nvPr/>
        </p:nvPicPr>
        <p:blipFill>
          <a:blip r:embed="rId4">
            <a:alphaModFix/>
          </a:blip>
          <a:stretch>
            <a:fillRect/>
          </a:stretch>
        </p:blipFill>
        <p:spPr>
          <a:xfrm>
            <a:off x="1389117" y="1009258"/>
            <a:ext cx="2916295" cy="2916295"/>
          </a:xfrm>
          <a:prstGeom prst="rect">
            <a:avLst/>
          </a:prstGeom>
          <a:noFill/>
          <a:ln>
            <a:noFill/>
          </a:ln>
        </p:spPr>
      </p:pic>
      <p:pic>
        <p:nvPicPr>
          <p:cNvPr id="101" name="Google Shape;101;p15"/>
          <p:cNvPicPr preferRelativeResize="0"/>
          <p:nvPr/>
        </p:nvPicPr>
        <p:blipFill>
          <a:blip r:embed="rId5">
            <a:alphaModFix/>
          </a:blip>
          <a:stretch>
            <a:fillRect/>
          </a:stretch>
        </p:blipFill>
        <p:spPr>
          <a:xfrm>
            <a:off x="2244854" y="21975760"/>
            <a:ext cx="4673351" cy="3886982"/>
          </a:xfrm>
          <a:prstGeom prst="rect">
            <a:avLst/>
          </a:prstGeom>
          <a:noFill/>
          <a:ln>
            <a:noFill/>
          </a:ln>
        </p:spPr>
      </p:pic>
      <p:sp>
        <p:nvSpPr>
          <p:cNvPr id="102" name="Google Shape;102;p15"/>
          <p:cNvSpPr txBox="1"/>
          <p:nvPr/>
        </p:nvSpPr>
        <p:spPr>
          <a:xfrm>
            <a:off x="2224021" y="21913458"/>
            <a:ext cx="4715100" cy="4233900"/>
          </a:xfrm>
          <a:prstGeom prst="rect">
            <a:avLst/>
          </a:prstGeom>
          <a:noFill/>
          <a:ln>
            <a:noFill/>
          </a:ln>
        </p:spPr>
        <p:txBody>
          <a:bodyPr anchorCtr="0" anchor="t" bIns="76200" lIns="76200" spcFirstLastPara="1" rIns="76200" wrap="square" tIns="76200">
            <a:noAutofit/>
          </a:bodyPr>
          <a:lstStyle/>
          <a:p>
            <a:pPr indent="0" lvl="0" marL="0" rtl="0" algn="l">
              <a:spcBef>
                <a:spcPts val="0"/>
              </a:spcBef>
              <a:spcAft>
                <a:spcPts val="0"/>
              </a:spcAft>
              <a:buNone/>
            </a:pPr>
            <a:r>
              <a:t/>
            </a:r>
            <a:endParaRPr sz="6000">
              <a:solidFill>
                <a:srgbClr val="FFFFFF"/>
              </a:solidFill>
            </a:endParaRPr>
          </a:p>
        </p:txBody>
      </p:sp>
      <p:sp>
        <p:nvSpPr>
          <p:cNvPr id="103" name="Google Shape;103;p15"/>
          <p:cNvSpPr txBox="1"/>
          <p:nvPr/>
        </p:nvSpPr>
        <p:spPr>
          <a:xfrm>
            <a:off x="634050" y="6182699"/>
            <a:ext cx="22734900" cy="2669400"/>
          </a:xfrm>
          <a:prstGeom prst="rect">
            <a:avLst/>
          </a:prstGeom>
          <a:noFill/>
          <a:ln>
            <a:noFill/>
          </a:ln>
        </p:spPr>
        <p:txBody>
          <a:bodyPr anchorCtr="0" anchor="t" bIns="76200" lIns="76200" spcFirstLastPara="1" rIns="76200" wrap="square" tIns="76200">
            <a:noAutofit/>
          </a:bodyPr>
          <a:lstStyle/>
          <a:p>
            <a:pPr indent="0" lvl="0" marL="0" rtl="0" algn="just">
              <a:spcBef>
                <a:spcPts val="0"/>
              </a:spcBef>
              <a:spcAft>
                <a:spcPts val="0"/>
              </a:spcAft>
              <a:buNone/>
            </a:pPr>
            <a:r>
              <a:rPr lang="en" sz="3400"/>
              <a:t>Our goal was to create an automated s’more assembly machine which requires as little user intervention as possible. The s’more machine is made up of several distinct components which work together through a combination of mechanical and electrical systems to cook and assemble a s’more. The 3D printed and laser cut assembly has five degrees-of-freedom for manipulating the ingredients as well as a heating element for creating the perfectly toasted s’more. Actuation types include belt-drives, gear-drives, lead screws and a rack and pinion. </a:t>
            </a:r>
            <a:endParaRPr i="1" sz="3400"/>
          </a:p>
        </p:txBody>
      </p:sp>
      <p:sp>
        <p:nvSpPr>
          <p:cNvPr id="104" name="Google Shape;104;p15"/>
          <p:cNvSpPr/>
          <p:nvPr/>
        </p:nvSpPr>
        <p:spPr>
          <a:xfrm>
            <a:off x="13068608" y="9325800"/>
            <a:ext cx="10275600" cy="1143000"/>
          </a:xfrm>
          <a:prstGeom prst="rect">
            <a:avLst/>
          </a:prstGeom>
          <a:solidFill>
            <a:srgbClr val="073663"/>
          </a:solidFill>
          <a:ln cap="flat" cmpd="sng" w="9525">
            <a:solidFill>
              <a:schemeClr val="dk1"/>
            </a:solidFill>
            <a:prstDash val="solid"/>
            <a:miter lim="800000"/>
            <a:headEnd len="sm" w="sm" type="none"/>
            <a:tailEnd len="sm" w="sm" type="none"/>
          </a:ln>
        </p:spPr>
        <p:txBody>
          <a:bodyPr anchorCtr="0" anchor="ctr" bIns="57325" lIns="114650" spcFirstLastPara="1" rIns="114650" wrap="square" tIns="57325">
            <a:noAutofit/>
          </a:bodyPr>
          <a:lstStyle/>
          <a:p>
            <a:pPr indent="0" lvl="0" marL="0" marR="0" rtl="0" algn="ctr">
              <a:spcBef>
                <a:spcPts val="0"/>
              </a:spcBef>
              <a:spcAft>
                <a:spcPts val="0"/>
              </a:spcAft>
              <a:buNone/>
            </a:pPr>
            <a:r>
              <a:rPr b="1" lang="en" sz="3600">
                <a:solidFill>
                  <a:srgbClr val="FFC72D"/>
                </a:solidFill>
              </a:rPr>
              <a:t>Full Assembly</a:t>
            </a:r>
            <a:endParaRPr b="1" i="0" sz="3600" u="none" cap="none" strike="noStrike">
              <a:solidFill>
                <a:srgbClr val="FFC72D"/>
              </a:solidFill>
              <a:latin typeface="Arial"/>
              <a:ea typeface="Arial"/>
              <a:cs typeface="Arial"/>
              <a:sym typeface="Arial"/>
            </a:endParaRPr>
          </a:p>
        </p:txBody>
      </p:sp>
      <p:sp>
        <p:nvSpPr>
          <p:cNvPr id="105" name="Google Shape;105;p15"/>
          <p:cNvSpPr/>
          <p:nvPr/>
        </p:nvSpPr>
        <p:spPr>
          <a:xfrm>
            <a:off x="478692" y="9334292"/>
            <a:ext cx="11874600" cy="6526200"/>
          </a:xfrm>
          <a:prstGeom prst="rect">
            <a:avLst/>
          </a:prstGeom>
          <a:solidFill>
            <a:srgbClr val="FFC72D"/>
          </a:solidFill>
          <a:ln>
            <a:noFill/>
          </a:ln>
        </p:spPr>
        <p:txBody>
          <a:bodyPr anchorCtr="0" anchor="ctr" bIns="57325" lIns="114650" spcFirstLastPara="1" rIns="114650" wrap="square" tIns="57325">
            <a:noAutofit/>
          </a:bodyPr>
          <a:lstStyle/>
          <a:p>
            <a:pPr indent="0" lvl="0" marL="0" marR="0" rtl="0" algn="ctr">
              <a:lnSpc>
                <a:spcPct val="100000"/>
              </a:lnSpc>
              <a:spcBef>
                <a:spcPts val="0"/>
              </a:spcBef>
              <a:spcAft>
                <a:spcPts val="0"/>
              </a:spcAft>
              <a:buClr>
                <a:srgbClr val="FF9900"/>
              </a:buClr>
              <a:buSzPts val="3600"/>
              <a:buFont typeface="Arial"/>
              <a:buNone/>
            </a:pPr>
            <a:r>
              <a:t/>
            </a:r>
            <a:endParaRPr b="1" i="0" sz="3600" u="none" cap="none" strike="noStrike">
              <a:solidFill>
                <a:srgbClr val="FF9900"/>
              </a:solidFill>
              <a:latin typeface="Arial"/>
              <a:ea typeface="Arial"/>
              <a:cs typeface="Arial"/>
              <a:sym typeface="Arial"/>
            </a:endParaRPr>
          </a:p>
        </p:txBody>
      </p:sp>
      <p:sp>
        <p:nvSpPr>
          <p:cNvPr id="106" name="Google Shape;106;p15"/>
          <p:cNvSpPr txBox="1"/>
          <p:nvPr/>
        </p:nvSpPr>
        <p:spPr>
          <a:xfrm>
            <a:off x="3906042" y="10808344"/>
            <a:ext cx="4715100" cy="4233900"/>
          </a:xfrm>
          <a:prstGeom prst="rect">
            <a:avLst/>
          </a:prstGeom>
          <a:noFill/>
          <a:ln>
            <a:noFill/>
          </a:ln>
        </p:spPr>
        <p:txBody>
          <a:bodyPr anchorCtr="0" anchor="t" bIns="76200" lIns="76200" spcFirstLastPara="1" rIns="76200" wrap="square" tIns="76200">
            <a:noAutofit/>
          </a:bodyPr>
          <a:lstStyle/>
          <a:p>
            <a:pPr indent="0" lvl="0" marL="0" rtl="0" algn="l">
              <a:spcBef>
                <a:spcPts val="0"/>
              </a:spcBef>
              <a:spcAft>
                <a:spcPts val="0"/>
              </a:spcAft>
              <a:buNone/>
            </a:pPr>
            <a:r>
              <a:rPr lang="en" sz="1200"/>
              <a:t>I</a:t>
            </a:r>
            <a:r>
              <a:rPr lang="en" sz="1200">
                <a:solidFill>
                  <a:srgbClr val="FFFFFF"/>
                </a:solidFill>
              </a:rPr>
              <a:t>I</a:t>
            </a:r>
            <a:r>
              <a:rPr lang="en" sz="6000">
                <a:solidFill>
                  <a:srgbClr val="FFFFFF"/>
                </a:solidFill>
              </a:rPr>
              <a:t>Insert image of full assembly here </a:t>
            </a:r>
            <a:endParaRPr sz="6000">
              <a:solidFill>
                <a:srgbClr val="FFFFFF"/>
              </a:solidFill>
            </a:endParaRPr>
          </a:p>
        </p:txBody>
      </p:sp>
      <p:sp>
        <p:nvSpPr>
          <p:cNvPr id="107" name="Google Shape;107;p15"/>
          <p:cNvSpPr txBox="1"/>
          <p:nvPr/>
        </p:nvSpPr>
        <p:spPr>
          <a:xfrm>
            <a:off x="13130200" y="10656825"/>
            <a:ext cx="10275600" cy="5709900"/>
          </a:xfrm>
          <a:prstGeom prst="rect">
            <a:avLst/>
          </a:prstGeom>
          <a:noFill/>
          <a:ln>
            <a:noFill/>
          </a:ln>
        </p:spPr>
        <p:txBody>
          <a:bodyPr anchorCtr="0" anchor="t" bIns="76200" lIns="76200" spcFirstLastPara="1" rIns="76200" wrap="square" tIns="76200">
            <a:noAutofit/>
          </a:bodyPr>
          <a:lstStyle/>
          <a:p>
            <a:pPr indent="0" lvl="0" marL="0" rtl="0" algn="just">
              <a:spcBef>
                <a:spcPts val="0"/>
              </a:spcBef>
              <a:spcAft>
                <a:spcPts val="0"/>
              </a:spcAft>
              <a:buNone/>
            </a:pPr>
            <a:r>
              <a:rPr lang="en" sz="3400"/>
              <a:t>The mechanism is fully automated with the only user input needed being placement of raw ingredients and removal of the s’more. When the user requests a s’more, the machine skewers a marshmallow, moves it to the heating element where it is rotated for an even toast, and then brings it to the assembly station. While the marshmallow is toasting, a single graham cracker and chocolate piece are pushed onto the assembly tray. The top graham cracker is placed on top of the marshmallow after it is moved to the assembly zone.Each component of the assembly is described below in more detail.</a:t>
            </a:r>
            <a:endParaRPr i="1" sz="3400"/>
          </a:p>
        </p:txBody>
      </p:sp>
      <p:pic>
        <p:nvPicPr>
          <p:cNvPr id="108" name="Google Shape;108;p15"/>
          <p:cNvPicPr preferRelativeResize="0"/>
          <p:nvPr/>
        </p:nvPicPr>
        <p:blipFill>
          <a:blip r:embed="rId6">
            <a:alphaModFix/>
          </a:blip>
          <a:stretch>
            <a:fillRect/>
          </a:stretch>
        </p:blipFill>
        <p:spPr>
          <a:xfrm>
            <a:off x="28461429" y="22056900"/>
            <a:ext cx="6704133" cy="3887000"/>
          </a:xfrm>
          <a:prstGeom prst="rect">
            <a:avLst/>
          </a:prstGeom>
          <a:noFill/>
          <a:ln>
            <a:noFill/>
          </a:ln>
        </p:spPr>
      </p:pic>
      <p:sp>
        <p:nvSpPr>
          <p:cNvPr id="109" name="Google Shape;109;p15"/>
          <p:cNvSpPr txBox="1"/>
          <p:nvPr/>
        </p:nvSpPr>
        <p:spPr>
          <a:xfrm>
            <a:off x="28461513" y="22374325"/>
            <a:ext cx="7247700" cy="4233900"/>
          </a:xfrm>
          <a:prstGeom prst="rect">
            <a:avLst/>
          </a:prstGeom>
          <a:noFill/>
          <a:ln>
            <a:noFill/>
          </a:ln>
        </p:spPr>
        <p:txBody>
          <a:bodyPr anchorCtr="0" anchor="t" bIns="76200" lIns="76200" spcFirstLastPara="1" rIns="76200" wrap="square" tIns="76200">
            <a:noAutofit/>
          </a:bodyPr>
          <a:lstStyle/>
          <a:p>
            <a:pPr indent="0" lvl="0" marL="0" rtl="0" algn="l">
              <a:spcBef>
                <a:spcPts val="0"/>
              </a:spcBef>
              <a:spcAft>
                <a:spcPts val="0"/>
              </a:spcAft>
              <a:buNone/>
            </a:pPr>
            <a:r>
              <a:t/>
            </a:r>
            <a:endParaRPr sz="6000">
              <a:solidFill>
                <a:srgbClr val="FFFFFF"/>
              </a:solidFill>
            </a:endParaRPr>
          </a:p>
        </p:txBody>
      </p:sp>
      <p:pic>
        <p:nvPicPr>
          <p:cNvPr id="110" name="Google Shape;110;p15"/>
          <p:cNvPicPr preferRelativeResize="0"/>
          <p:nvPr/>
        </p:nvPicPr>
        <p:blipFill>
          <a:blip r:embed="rId7">
            <a:alphaModFix/>
          </a:blip>
          <a:stretch>
            <a:fillRect/>
          </a:stretch>
        </p:blipFill>
        <p:spPr>
          <a:xfrm>
            <a:off x="936700" y="9783225"/>
            <a:ext cx="11874601" cy="6526200"/>
          </a:xfrm>
          <a:prstGeom prst="rect">
            <a:avLst/>
          </a:prstGeom>
          <a:noFill/>
          <a:ln>
            <a:noFill/>
          </a:ln>
        </p:spPr>
      </p:pic>
      <p:pic>
        <p:nvPicPr>
          <p:cNvPr id="111" name="Google Shape;111;p15"/>
          <p:cNvPicPr preferRelativeResize="0"/>
          <p:nvPr/>
        </p:nvPicPr>
        <p:blipFill>
          <a:blip r:embed="rId8">
            <a:alphaModFix/>
          </a:blip>
          <a:stretch>
            <a:fillRect/>
          </a:stretch>
        </p:blipFill>
        <p:spPr>
          <a:xfrm>
            <a:off x="28461425" y="21887087"/>
            <a:ext cx="6704124" cy="4233900"/>
          </a:xfrm>
          <a:prstGeom prst="rect">
            <a:avLst/>
          </a:prstGeom>
          <a:noFill/>
          <a:ln>
            <a:noFill/>
          </a:ln>
        </p:spPr>
      </p:pic>
      <p:pic>
        <p:nvPicPr>
          <p:cNvPr id="112" name="Google Shape;112;p15"/>
          <p:cNvPicPr preferRelativeResize="0"/>
          <p:nvPr/>
        </p:nvPicPr>
        <p:blipFill>
          <a:blip r:embed="rId9">
            <a:alphaModFix/>
          </a:blip>
          <a:stretch>
            <a:fillRect/>
          </a:stretch>
        </p:blipFill>
        <p:spPr>
          <a:xfrm>
            <a:off x="30409434" y="12655100"/>
            <a:ext cx="5595065" cy="4196298"/>
          </a:xfrm>
          <a:prstGeom prst="rect">
            <a:avLst/>
          </a:prstGeom>
          <a:noFill/>
          <a:ln>
            <a:noFill/>
          </a:ln>
        </p:spPr>
      </p:pic>
      <p:pic>
        <p:nvPicPr>
          <p:cNvPr id="113" name="Google Shape;113;p15"/>
          <p:cNvPicPr preferRelativeResize="0"/>
          <p:nvPr/>
        </p:nvPicPr>
        <p:blipFill>
          <a:blip r:embed="rId10">
            <a:alphaModFix/>
          </a:blip>
          <a:stretch>
            <a:fillRect/>
          </a:stretch>
        </p:blipFill>
        <p:spPr>
          <a:xfrm>
            <a:off x="1465325" y="21574050"/>
            <a:ext cx="6232501" cy="4595361"/>
          </a:xfrm>
          <a:prstGeom prst="rect">
            <a:avLst/>
          </a:prstGeom>
          <a:noFill/>
          <a:ln>
            <a:noFill/>
          </a:ln>
        </p:spPr>
      </p:pic>
      <p:pic>
        <p:nvPicPr>
          <p:cNvPr id="114" name="Google Shape;114;p15"/>
          <p:cNvPicPr preferRelativeResize="0"/>
          <p:nvPr/>
        </p:nvPicPr>
        <p:blipFill rotWithShape="1">
          <a:blip r:embed="rId11">
            <a:alphaModFix/>
          </a:blip>
          <a:srcRect b="0" l="5384" r="14009" t="0"/>
          <a:stretch/>
        </p:blipFill>
        <p:spPr>
          <a:xfrm>
            <a:off x="14721350" y="18929575"/>
            <a:ext cx="3451851" cy="5709903"/>
          </a:xfrm>
          <a:prstGeom prst="rect">
            <a:avLst/>
          </a:prstGeom>
          <a:noFill/>
          <a:ln>
            <a:noFill/>
          </a:ln>
        </p:spPr>
      </p:pic>
      <p:pic>
        <p:nvPicPr>
          <p:cNvPr id="115" name="Google Shape;115;p15"/>
          <p:cNvPicPr preferRelativeResize="0"/>
          <p:nvPr/>
        </p:nvPicPr>
        <p:blipFill rotWithShape="1">
          <a:blip r:embed="rId12">
            <a:alphaModFix/>
          </a:blip>
          <a:srcRect b="6399" l="0" r="4589" t="8609"/>
          <a:stretch/>
        </p:blipFill>
        <p:spPr>
          <a:xfrm>
            <a:off x="25227900" y="5094762"/>
            <a:ext cx="10275602" cy="5546696"/>
          </a:xfrm>
          <a:prstGeom prst="rect">
            <a:avLst/>
          </a:prstGeom>
          <a:noFill/>
          <a:ln>
            <a:noFill/>
          </a:ln>
        </p:spPr>
      </p:pic>
      <p:pic>
        <p:nvPicPr>
          <p:cNvPr id="116" name="Google Shape;116;p15"/>
          <p:cNvPicPr preferRelativeResize="0"/>
          <p:nvPr/>
        </p:nvPicPr>
        <p:blipFill>
          <a:blip r:embed="rId13">
            <a:alphaModFix/>
          </a:blip>
          <a:stretch>
            <a:fillRect/>
          </a:stretch>
        </p:blipFill>
        <p:spPr>
          <a:xfrm>
            <a:off x="22963200" y="21754775"/>
            <a:ext cx="3884112" cy="4233900"/>
          </a:xfrm>
          <a:prstGeom prst="rect">
            <a:avLst/>
          </a:prstGeom>
          <a:noFill/>
          <a:ln>
            <a:noFill/>
          </a:ln>
        </p:spPr>
      </p:pic>
      <p:pic>
        <p:nvPicPr>
          <p:cNvPr id="117" name="Google Shape;117;p15"/>
          <p:cNvPicPr preferRelativeResize="0"/>
          <p:nvPr/>
        </p:nvPicPr>
        <p:blipFill>
          <a:blip r:embed="rId14">
            <a:alphaModFix/>
          </a:blip>
          <a:stretch>
            <a:fillRect/>
          </a:stretch>
        </p:blipFill>
        <p:spPr>
          <a:xfrm>
            <a:off x="20190972" y="21829624"/>
            <a:ext cx="2540100" cy="40842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